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9E05"/>
    <a:srgbClr val="A61414"/>
    <a:srgbClr val="116721"/>
    <a:srgbClr val="002565"/>
    <a:srgbClr val="FECB3A"/>
    <a:srgbClr val="F25050"/>
    <a:srgbClr val="00B050"/>
    <a:srgbClr val="0070C0"/>
    <a:srgbClr val="116D25"/>
    <a:srgbClr val="E9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6" autoAdjust="0"/>
    <p:restoredTop sz="94660"/>
  </p:normalViewPr>
  <p:slideViewPr>
    <p:cSldViewPr snapToGrid="0">
      <p:cViewPr>
        <p:scale>
          <a:sx n="82" d="100"/>
          <a:sy n="82" d="100"/>
        </p:scale>
        <p:origin x="108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63D060-761F-44AF-BE90-9627169C6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76A93023-4E74-4BE3-80F8-DDD2EE76D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DA78B15-3EA9-4013-95D8-71C6AA0BF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2570-C24A-4544-B3AD-EFADD39C13F1}" type="datetimeFigureOut">
              <a:rPr lang="ko-KR" altLang="en-US" smtClean="0"/>
              <a:t>2018-12-01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BEDAE88-6DFF-4ECF-AAB0-BFD24DEC3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1E3610A-E4F6-4A24-9188-F107C6581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2B06-7F22-4CFF-AB40-B92CA14F7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0872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2FE222F-431A-445C-91BB-D23499FAC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C7EB590-9128-4059-BBB1-15F5A258A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47F1BA8-6BB5-415B-B90C-E28C9989C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2570-C24A-4544-B3AD-EFADD39C13F1}" type="datetimeFigureOut">
              <a:rPr lang="ko-KR" altLang="en-US" smtClean="0"/>
              <a:t>2018-12-01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3CA0772-3042-4D2D-86E2-A7F61819A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26C4F62-253E-4266-91AC-3881F58A2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2B06-7F22-4CFF-AB40-B92CA14F7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8191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149BD220-CC24-4DE2-85B6-377DE21A78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EECECCF-7687-405F-89BC-4484740DF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3D014D2-1B1C-4B2A-B4D5-3AB5A3B45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2570-C24A-4544-B3AD-EFADD39C13F1}" type="datetimeFigureOut">
              <a:rPr lang="ko-KR" altLang="en-US" smtClean="0"/>
              <a:t>2018-12-01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B19973E-5AB4-406F-A870-8F11948DF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D654A31-8449-4433-AFCA-FBA920306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2B06-7F22-4CFF-AB40-B92CA14F7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1920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040D580-16B6-4EC5-81CB-EA871B1AC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EA097E6-2E4D-46A2-90F5-8907163500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D2F2144-632E-445C-8A51-DF71F4248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2570-C24A-4544-B3AD-EFADD39C13F1}" type="datetimeFigureOut">
              <a:rPr lang="ko-KR" altLang="en-US" smtClean="0"/>
              <a:t>2018-12-01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543B3DF-502A-400F-BE28-8F12809A6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9CD7F4-9D5A-497F-B5DA-51E653B1A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2B06-7F22-4CFF-AB40-B92CA14F7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381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1C1515C-CE17-442F-916D-3387A853E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0FD7043-7DA0-430F-BA16-CC0F33089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90FA09B-9BED-4BC4-8C7D-B78AB0A19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2570-C24A-4544-B3AD-EFADD39C13F1}" type="datetimeFigureOut">
              <a:rPr lang="ko-KR" altLang="en-US" smtClean="0"/>
              <a:t>2018-12-01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4F0ACEA-7EBA-43A3-8BD8-7A36D04F4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EBFE165-BCA4-4BEA-B698-14E330C66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2B06-7F22-4CFF-AB40-B92CA14F7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2421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785D8AA-A201-43C2-8DE9-74077ADB8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EDBB122-1A7F-4BB0-8252-122DDB2788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F9DECF5-6149-4085-854F-8AF6D26F1C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A8F4DAE-6A41-426F-872F-0D149FA6D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2570-C24A-4544-B3AD-EFADD39C13F1}" type="datetimeFigureOut">
              <a:rPr lang="ko-KR" altLang="en-US" smtClean="0"/>
              <a:t>2018-12-01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D929E34-D592-4740-A6B4-19332D9AE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CF7661E-5FCA-4792-A173-20917BE2F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2B06-7F22-4CFF-AB40-B92CA14F7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71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6C00AAD-9961-4038-A7D9-A9B8C9AD0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B3ECC84-A854-4B0D-AC45-00303C035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FFAC322-22F8-4100-91A1-F9AFD144D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E9D0F4E-8E51-4433-91DC-43F42243A7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6B797A86-936F-434B-AF2A-3D5D8400AB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BE1A280-EC91-43BA-BE22-D3BC550DD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2570-C24A-4544-B3AD-EFADD39C13F1}" type="datetimeFigureOut">
              <a:rPr lang="ko-KR" altLang="en-US" smtClean="0"/>
              <a:t>2018-12-01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78C3A43A-01E2-4240-901C-95F1893042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4468AA7-9DA7-46F3-A35B-318294F84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2B06-7F22-4CFF-AB40-B92CA14F7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563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0752BF-A9F5-41CF-AE70-4F2CF8434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F3D53B9-5383-4D75-9EC5-E52BFC529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2570-C24A-4544-B3AD-EFADD39C13F1}" type="datetimeFigureOut">
              <a:rPr lang="ko-KR" altLang="en-US" smtClean="0"/>
              <a:t>2018-12-01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8B882B7-2BF3-485C-B905-0AA5B9CFC5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224BC90E-7437-4375-8F8F-D498F4540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2B06-7F22-4CFF-AB40-B92CA14F7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2799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E9605CB-27CA-41AD-A699-D3C1354E1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2570-C24A-4544-B3AD-EFADD39C13F1}" type="datetimeFigureOut">
              <a:rPr lang="ko-KR" altLang="en-US" smtClean="0"/>
              <a:t>2018-12-01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3DCE64A-6C19-48D0-853E-FC7423007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9F1B7F5-BC94-43E9-A73B-F9F1C6BEB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2B06-7F22-4CFF-AB40-B92CA14F7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6902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53FE61-1625-45EF-B466-BB3B1489A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B8E5EF2-8B10-46FD-899C-9C9B397AB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1B9DF11D-EDAD-4248-A457-D35C5A595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4AD596D-A20E-48F1-B4B6-3D8EE663B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2570-C24A-4544-B3AD-EFADD39C13F1}" type="datetimeFigureOut">
              <a:rPr lang="ko-KR" altLang="en-US" smtClean="0"/>
              <a:t>2018-12-01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EF4B75E-5835-4482-8948-026A7D30F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185E241-D5F7-473E-82A5-3862FFD82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2B06-7F22-4CFF-AB40-B92CA14F7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2853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200A054-8CF1-4AA8-A82F-1EE8885BC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B93789F7-D736-4128-B6C0-FD9C789912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0395B8D-7E92-41B4-811B-0947D0F042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CCB1C27-331A-4BDD-AEB8-58AC1031F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72570-C24A-4544-B3AD-EFADD39C13F1}" type="datetimeFigureOut">
              <a:rPr lang="ko-KR" altLang="en-US" smtClean="0"/>
              <a:t>2018-12-01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38181E9-CD6C-4323-8E64-56A4F59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4E567AF-5A81-462D-BA58-80D8672BD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82B06-7F22-4CFF-AB40-B92CA14F7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80843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0B98E97-C087-48B6-B0B6-C645F4FB6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C7A01F1-2ADC-48B6-98E1-9406FBC0FC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E756F25-CC54-4320-85C8-E94C131821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072570-C24A-4544-B3AD-EFADD39C13F1}" type="datetimeFigureOut">
              <a:rPr lang="ko-KR" altLang="en-US" smtClean="0"/>
              <a:t>2018-12-01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66A65CD-4614-41E0-8885-1D800ACD44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CE065F7-AEEA-4146-A514-A98F3EDEF6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82B06-7F22-4CFF-AB40-B92CA14F7B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0450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94949">
                <a:alpha val="24000"/>
              </a:srgbClr>
            </a:gs>
            <a:gs pos="34000">
              <a:srgbClr val="EEBB28">
                <a:alpha val="24000"/>
              </a:srgbClr>
            </a:gs>
            <a:gs pos="67000">
              <a:srgbClr val="0D9740">
                <a:alpha val="24000"/>
              </a:srgbClr>
            </a:gs>
            <a:gs pos="0">
              <a:srgbClr val="004A92">
                <a:alpha val="24000"/>
              </a:srgb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그룹 51">
            <a:extLst>
              <a:ext uri="{FF2B5EF4-FFF2-40B4-BE49-F238E27FC236}">
                <a16:creationId xmlns:a16="http://schemas.microsoft.com/office/drawing/2014/main" id="{7070F771-0126-456F-B43F-E1305039DCDE}"/>
              </a:ext>
            </a:extLst>
          </p:cNvPr>
          <p:cNvGrpSpPr/>
          <p:nvPr/>
        </p:nvGrpSpPr>
        <p:grpSpPr>
          <a:xfrm>
            <a:off x="2433320" y="3537389"/>
            <a:ext cx="7297200" cy="1364400"/>
            <a:chOff x="2373943" y="383023"/>
            <a:chExt cx="7875048" cy="1588363"/>
          </a:xfrm>
        </p:grpSpPr>
        <p:sp>
          <p:nvSpPr>
            <p:cNvPr id="4" name="사각형: 둥근 모서리 3">
              <a:extLst>
                <a:ext uri="{FF2B5EF4-FFF2-40B4-BE49-F238E27FC236}">
                  <a16:creationId xmlns:a16="http://schemas.microsoft.com/office/drawing/2014/main" id="{3EBBEEC2-811A-408E-BCEE-AFC3398522A4}"/>
                </a:ext>
              </a:extLst>
            </p:cNvPr>
            <p:cNvSpPr/>
            <p:nvPr/>
          </p:nvSpPr>
          <p:spPr>
            <a:xfrm>
              <a:off x="2373943" y="476626"/>
              <a:ext cx="7875048" cy="138712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11631F"/>
                </a:gs>
                <a:gs pos="50000">
                  <a:srgbClr val="00B050"/>
                </a:gs>
                <a:gs pos="100000">
                  <a:srgbClr val="11631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" name="사각형: 둥근 모서리 4">
              <a:extLst>
                <a:ext uri="{FF2B5EF4-FFF2-40B4-BE49-F238E27FC236}">
                  <a16:creationId xmlns:a16="http://schemas.microsoft.com/office/drawing/2014/main" id="{7302FCB3-E12F-4315-A188-14EBF34009A4}"/>
                </a:ext>
              </a:extLst>
            </p:cNvPr>
            <p:cNvSpPr/>
            <p:nvPr/>
          </p:nvSpPr>
          <p:spPr>
            <a:xfrm>
              <a:off x="2574061" y="584262"/>
              <a:ext cx="5826989" cy="117185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1" name="다이아몬드 30">
              <a:extLst>
                <a:ext uri="{FF2B5EF4-FFF2-40B4-BE49-F238E27FC236}">
                  <a16:creationId xmlns:a16="http://schemas.microsoft.com/office/drawing/2014/main" id="{23A3FA5C-9979-4CBC-86C1-B8ACC5CA02E8}"/>
                </a:ext>
              </a:extLst>
            </p:cNvPr>
            <p:cNvSpPr/>
            <p:nvPr/>
          </p:nvSpPr>
          <p:spPr>
            <a:xfrm>
              <a:off x="2735986" y="383023"/>
              <a:ext cx="1588363" cy="1588363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2" name="다이아몬드 31">
              <a:extLst>
                <a:ext uri="{FF2B5EF4-FFF2-40B4-BE49-F238E27FC236}">
                  <a16:creationId xmlns:a16="http://schemas.microsoft.com/office/drawing/2014/main" id="{D2658ADE-5CCF-4314-9231-2033F3D69372}"/>
                </a:ext>
              </a:extLst>
            </p:cNvPr>
            <p:cNvSpPr/>
            <p:nvPr/>
          </p:nvSpPr>
          <p:spPr>
            <a:xfrm>
              <a:off x="2936167" y="583204"/>
              <a:ext cx="1188000" cy="1188000"/>
            </a:xfrm>
            <a:prstGeom prst="diamond">
              <a:avLst/>
            </a:prstGeom>
            <a:solidFill>
              <a:srgbClr val="0E90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4962F69A-06FA-4F7F-95D7-1EE7699693BF}"/>
                </a:ext>
              </a:extLst>
            </p:cNvPr>
            <p:cNvSpPr txBox="1"/>
            <p:nvPr/>
          </p:nvSpPr>
          <p:spPr>
            <a:xfrm>
              <a:off x="3113970" y="761706"/>
              <a:ext cx="84847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ko-KR" altLang="en-US" sz="40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1064B66-F9E0-452E-81E1-A7206424D3F0}"/>
                </a:ext>
              </a:extLst>
            </p:cNvPr>
            <p:cNvSpPr txBox="1"/>
            <p:nvPr/>
          </p:nvSpPr>
          <p:spPr>
            <a:xfrm>
              <a:off x="3962442" y="666456"/>
              <a:ext cx="3324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>
                  <a:latin typeface="고도 B" panose="02000503000000020004" pitchFamily="2" charset="-127"/>
                  <a:ea typeface="고도 B" panose="02000503000000020004" pitchFamily="2" charset="-127"/>
                </a:rPr>
                <a:t>청춘예찬 독서일기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F2613D4-D09D-4D0D-A8C5-FE8590208F2A}"/>
                </a:ext>
              </a:extLst>
            </p:cNvPr>
            <p:cNvSpPr txBox="1"/>
            <p:nvPr/>
          </p:nvSpPr>
          <p:spPr>
            <a:xfrm>
              <a:off x="4486273" y="992538"/>
              <a:ext cx="3486151" cy="752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무엇을 보는 무한한 군영과 앞이 것이 풍부하게 피고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사막이다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타오르고 없으면 하는 피부가 열매를 돋고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뿐이다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2AC84593-F304-47C6-837C-52D3A6214DA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83758" y="898499"/>
              <a:ext cx="543374" cy="543374"/>
            </a:xfrm>
            <a:custGeom>
              <a:avLst/>
              <a:gdLst>
                <a:gd name="T0" fmla="*/ 0 w 240"/>
                <a:gd name="T1" fmla="*/ 133 h 240"/>
                <a:gd name="T2" fmla="*/ 106 w 240"/>
                <a:gd name="T3" fmla="*/ 133 h 240"/>
                <a:gd name="T4" fmla="*/ 106 w 240"/>
                <a:gd name="T5" fmla="*/ 0 h 240"/>
                <a:gd name="T6" fmla="*/ 0 w 240"/>
                <a:gd name="T7" fmla="*/ 0 h 240"/>
                <a:gd name="T8" fmla="*/ 0 w 240"/>
                <a:gd name="T9" fmla="*/ 133 h 240"/>
                <a:gd name="T10" fmla="*/ 0 w 240"/>
                <a:gd name="T11" fmla="*/ 133 h 240"/>
                <a:gd name="T12" fmla="*/ 0 w 240"/>
                <a:gd name="T13" fmla="*/ 240 h 240"/>
                <a:gd name="T14" fmla="*/ 106 w 240"/>
                <a:gd name="T15" fmla="*/ 240 h 240"/>
                <a:gd name="T16" fmla="*/ 106 w 240"/>
                <a:gd name="T17" fmla="*/ 160 h 240"/>
                <a:gd name="T18" fmla="*/ 0 w 240"/>
                <a:gd name="T19" fmla="*/ 160 h 240"/>
                <a:gd name="T20" fmla="*/ 0 w 240"/>
                <a:gd name="T21" fmla="*/ 240 h 240"/>
                <a:gd name="T22" fmla="*/ 0 w 240"/>
                <a:gd name="T23" fmla="*/ 240 h 240"/>
                <a:gd name="T24" fmla="*/ 133 w 240"/>
                <a:gd name="T25" fmla="*/ 240 h 240"/>
                <a:gd name="T26" fmla="*/ 240 w 240"/>
                <a:gd name="T27" fmla="*/ 240 h 240"/>
                <a:gd name="T28" fmla="*/ 240 w 240"/>
                <a:gd name="T29" fmla="*/ 106 h 240"/>
                <a:gd name="T30" fmla="*/ 133 w 240"/>
                <a:gd name="T31" fmla="*/ 106 h 240"/>
                <a:gd name="T32" fmla="*/ 133 w 240"/>
                <a:gd name="T33" fmla="*/ 240 h 240"/>
                <a:gd name="T34" fmla="*/ 133 w 240"/>
                <a:gd name="T35" fmla="*/ 240 h 240"/>
                <a:gd name="T36" fmla="*/ 133 w 240"/>
                <a:gd name="T37" fmla="*/ 0 h 240"/>
                <a:gd name="T38" fmla="*/ 133 w 240"/>
                <a:gd name="T39" fmla="*/ 80 h 240"/>
                <a:gd name="T40" fmla="*/ 240 w 240"/>
                <a:gd name="T41" fmla="*/ 80 h 240"/>
                <a:gd name="T42" fmla="*/ 240 w 240"/>
                <a:gd name="T43" fmla="*/ 0 h 240"/>
                <a:gd name="T44" fmla="*/ 133 w 240"/>
                <a:gd name="T45" fmla="*/ 0 h 240"/>
                <a:gd name="T46" fmla="*/ 133 w 240"/>
                <a:gd name="T47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0" h="240">
                  <a:moveTo>
                    <a:pt x="0" y="133"/>
                  </a:moveTo>
                  <a:lnTo>
                    <a:pt x="106" y="133"/>
                  </a:lnTo>
                  <a:lnTo>
                    <a:pt x="106" y="0"/>
                  </a:lnTo>
                  <a:lnTo>
                    <a:pt x="0" y="0"/>
                  </a:lnTo>
                  <a:lnTo>
                    <a:pt x="0" y="133"/>
                  </a:lnTo>
                  <a:lnTo>
                    <a:pt x="0" y="133"/>
                  </a:lnTo>
                  <a:close/>
                  <a:moveTo>
                    <a:pt x="0" y="240"/>
                  </a:moveTo>
                  <a:lnTo>
                    <a:pt x="106" y="240"/>
                  </a:lnTo>
                  <a:lnTo>
                    <a:pt x="106" y="160"/>
                  </a:lnTo>
                  <a:lnTo>
                    <a:pt x="0" y="160"/>
                  </a:lnTo>
                  <a:lnTo>
                    <a:pt x="0" y="240"/>
                  </a:lnTo>
                  <a:lnTo>
                    <a:pt x="0" y="240"/>
                  </a:lnTo>
                  <a:close/>
                  <a:moveTo>
                    <a:pt x="133" y="240"/>
                  </a:moveTo>
                  <a:lnTo>
                    <a:pt x="240" y="240"/>
                  </a:lnTo>
                  <a:lnTo>
                    <a:pt x="240" y="106"/>
                  </a:lnTo>
                  <a:lnTo>
                    <a:pt x="133" y="106"/>
                  </a:lnTo>
                  <a:lnTo>
                    <a:pt x="133" y="240"/>
                  </a:lnTo>
                  <a:lnTo>
                    <a:pt x="133" y="240"/>
                  </a:lnTo>
                  <a:close/>
                  <a:moveTo>
                    <a:pt x="133" y="0"/>
                  </a:moveTo>
                  <a:lnTo>
                    <a:pt x="133" y="80"/>
                  </a:lnTo>
                  <a:lnTo>
                    <a:pt x="240" y="80"/>
                  </a:lnTo>
                  <a:lnTo>
                    <a:pt x="240" y="0"/>
                  </a:lnTo>
                  <a:lnTo>
                    <a:pt x="133" y="0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79" name="그룹 78">
            <a:extLst>
              <a:ext uri="{FF2B5EF4-FFF2-40B4-BE49-F238E27FC236}">
                <a16:creationId xmlns:a16="http://schemas.microsoft.com/office/drawing/2014/main" id="{156CC903-70F4-4B48-A722-890545B40560}"/>
              </a:ext>
            </a:extLst>
          </p:cNvPr>
          <p:cNvGrpSpPr/>
          <p:nvPr/>
        </p:nvGrpSpPr>
        <p:grpSpPr>
          <a:xfrm>
            <a:off x="2433320" y="2068046"/>
            <a:ext cx="7297200" cy="1364400"/>
            <a:chOff x="2356222" y="2137978"/>
            <a:chExt cx="7875048" cy="1588363"/>
          </a:xfrm>
        </p:grpSpPr>
        <p:sp>
          <p:nvSpPr>
            <p:cNvPr id="54" name="사각형: 둥근 모서리 53">
              <a:extLst>
                <a:ext uri="{FF2B5EF4-FFF2-40B4-BE49-F238E27FC236}">
                  <a16:creationId xmlns:a16="http://schemas.microsoft.com/office/drawing/2014/main" id="{01415719-E5D4-4AB9-9FDD-766C221952A8}"/>
                </a:ext>
              </a:extLst>
            </p:cNvPr>
            <p:cNvSpPr/>
            <p:nvPr/>
          </p:nvSpPr>
          <p:spPr>
            <a:xfrm>
              <a:off x="2356222" y="2231581"/>
              <a:ext cx="7875048" cy="138712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CC9900"/>
                </a:gs>
                <a:gs pos="50000">
                  <a:srgbClr val="FFCC3B"/>
                </a:gs>
                <a:gs pos="100000">
                  <a:srgbClr val="CC99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5" name="사각형: 둥근 모서리 54">
              <a:extLst>
                <a:ext uri="{FF2B5EF4-FFF2-40B4-BE49-F238E27FC236}">
                  <a16:creationId xmlns:a16="http://schemas.microsoft.com/office/drawing/2014/main" id="{ADCA6FB3-429A-48C1-AF60-EEC241C62848}"/>
                </a:ext>
              </a:extLst>
            </p:cNvPr>
            <p:cNvSpPr/>
            <p:nvPr/>
          </p:nvSpPr>
          <p:spPr>
            <a:xfrm>
              <a:off x="2556340" y="2339217"/>
              <a:ext cx="5826989" cy="117185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6" name="다이아몬드 55">
              <a:extLst>
                <a:ext uri="{FF2B5EF4-FFF2-40B4-BE49-F238E27FC236}">
                  <a16:creationId xmlns:a16="http://schemas.microsoft.com/office/drawing/2014/main" id="{72A4C9AD-835A-4266-AF04-136369C9C127}"/>
                </a:ext>
              </a:extLst>
            </p:cNvPr>
            <p:cNvSpPr/>
            <p:nvPr/>
          </p:nvSpPr>
          <p:spPr>
            <a:xfrm>
              <a:off x="2718265" y="2137978"/>
              <a:ext cx="1588363" cy="1588363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7" name="다이아몬드 56">
              <a:extLst>
                <a:ext uri="{FF2B5EF4-FFF2-40B4-BE49-F238E27FC236}">
                  <a16:creationId xmlns:a16="http://schemas.microsoft.com/office/drawing/2014/main" id="{27441BBA-4039-4BC9-B917-9BC82578AA1A}"/>
                </a:ext>
              </a:extLst>
            </p:cNvPr>
            <p:cNvSpPr/>
            <p:nvPr/>
          </p:nvSpPr>
          <p:spPr>
            <a:xfrm>
              <a:off x="2918446" y="2338159"/>
              <a:ext cx="1188000" cy="1188000"/>
            </a:xfrm>
            <a:prstGeom prst="diamond">
              <a:avLst/>
            </a:prstGeom>
            <a:solidFill>
              <a:srgbClr val="EAB7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DD14E4E9-FED8-4AF5-B18D-98FA8185A2B5}"/>
                </a:ext>
              </a:extLst>
            </p:cNvPr>
            <p:cNvSpPr txBox="1"/>
            <p:nvPr/>
          </p:nvSpPr>
          <p:spPr>
            <a:xfrm>
              <a:off x="3096249" y="2516661"/>
              <a:ext cx="832395" cy="8627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ko-KR" altLang="en-US" sz="40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67B5820-5C7A-4C20-9C7F-6F5F53E584E7}"/>
                </a:ext>
              </a:extLst>
            </p:cNvPr>
            <p:cNvSpPr txBox="1"/>
            <p:nvPr/>
          </p:nvSpPr>
          <p:spPr>
            <a:xfrm>
              <a:off x="3944721" y="2421411"/>
              <a:ext cx="3324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>
                  <a:latin typeface="고도 B" panose="02000503000000020004" pitchFamily="2" charset="-127"/>
                  <a:ea typeface="고도 B" panose="02000503000000020004" pitchFamily="2" charset="-127"/>
                </a:rPr>
                <a:t>청춘예찬 독서일기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5A3F001F-3B3D-4CEE-BCB1-064BDFB6C5B2}"/>
                </a:ext>
              </a:extLst>
            </p:cNvPr>
            <p:cNvSpPr txBox="1"/>
            <p:nvPr/>
          </p:nvSpPr>
          <p:spPr>
            <a:xfrm>
              <a:off x="4468552" y="2747493"/>
              <a:ext cx="3486151" cy="752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무엇을 보는 무한한 군영과 앞이 것이 풍부하게 피고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사막이다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타오르고 없으면 하는 피부가 열매를 돋고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뿐이다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42" name="Freeform 5">
              <a:extLst>
                <a:ext uri="{FF2B5EF4-FFF2-40B4-BE49-F238E27FC236}">
                  <a16:creationId xmlns:a16="http://schemas.microsoft.com/office/drawing/2014/main" id="{A2EFBCA6-7954-4DD5-9391-B12216B1032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84839" y="2567503"/>
              <a:ext cx="608252" cy="674606"/>
            </a:xfrm>
            <a:custGeom>
              <a:avLst/>
              <a:gdLst>
                <a:gd name="T0" fmla="*/ 200 w 240"/>
                <a:gd name="T1" fmla="*/ 200 h 267"/>
                <a:gd name="T2" fmla="*/ 40 w 240"/>
                <a:gd name="T3" fmla="*/ 200 h 267"/>
                <a:gd name="T4" fmla="*/ 40 w 240"/>
                <a:gd name="T5" fmla="*/ 174 h 267"/>
                <a:gd name="T6" fmla="*/ 200 w 240"/>
                <a:gd name="T7" fmla="*/ 174 h 267"/>
                <a:gd name="T8" fmla="*/ 200 w 240"/>
                <a:gd name="T9" fmla="*/ 200 h 267"/>
                <a:gd name="T10" fmla="*/ 200 w 240"/>
                <a:gd name="T11" fmla="*/ 200 h 267"/>
                <a:gd name="T12" fmla="*/ 200 w 240"/>
                <a:gd name="T13" fmla="*/ 147 h 267"/>
                <a:gd name="T14" fmla="*/ 40 w 240"/>
                <a:gd name="T15" fmla="*/ 147 h 267"/>
                <a:gd name="T16" fmla="*/ 40 w 240"/>
                <a:gd name="T17" fmla="*/ 120 h 267"/>
                <a:gd name="T18" fmla="*/ 200 w 240"/>
                <a:gd name="T19" fmla="*/ 120 h 267"/>
                <a:gd name="T20" fmla="*/ 200 w 240"/>
                <a:gd name="T21" fmla="*/ 147 h 267"/>
                <a:gd name="T22" fmla="*/ 200 w 240"/>
                <a:gd name="T23" fmla="*/ 147 h 267"/>
                <a:gd name="T24" fmla="*/ 200 w 240"/>
                <a:gd name="T25" fmla="*/ 94 h 267"/>
                <a:gd name="T26" fmla="*/ 40 w 240"/>
                <a:gd name="T27" fmla="*/ 94 h 267"/>
                <a:gd name="T28" fmla="*/ 40 w 240"/>
                <a:gd name="T29" fmla="*/ 67 h 267"/>
                <a:gd name="T30" fmla="*/ 200 w 240"/>
                <a:gd name="T31" fmla="*/ 67 h 267"/>
                <a:gd name="T32" fmla="*/ 200 w 240"/>
                <a:gd name="T33" fmla="*/ 94 h 267"/>
                <a:gd name="T34" fmla="*/ 200 w 240"/>
                <a:gd name="T35" fmla="*/ 94 h 267"/>
                <a:gd name="T36" fmla="*/ 0 w 240"/>
                <a:gd name="T37" fmla="*/ 267 h 267"/>
                <a:gd name="T38" fmla="*/ 20 w 240"/>
                <a:gd name="T39" fmla="*/ 247 h 267"/>
                <a:gd name="T40" fmla="*/ 40 w 240"/>
                <a:gd name="T41" fmla="*/ 267 h 267"/>
                <a:gd name="T42" fmla="*/ 60 w 240"/>
                <a:gd name="T43" fmla="*/ 247 h 267"/>
                <a:gd name="T44" fmla="*/ 80 w 240"/>
                <a:gd name="T45" fmla="*/ 267 h 267"/>
                <a:gd name="T46" fmla="*/ 100 w 240"/>
                <a:gd name="T47" fmla="*/ 247 h 267"/>
                <a:gd name="T48" fmla="*/ 120 w 240"/>
                <a:gd name="T49" fmla="*/ 267 h 267"/>
                <a:gd name="T50" fmla="*/ 140 w 240"/>
                <a:gd name="T51" fmla="*/ 247 h 267"/>
                <a:gd name="T52" fmla="*/ 160 w 240"/>
                <a:gd name="T53" fmla="*/ 267 h 267"/>
                <a:gd name="T54" fmla="*/ 180 w 240"/>
                <a:gd name="T55" fmla="*/ 247 h 267"/>
                <a:gd name="T56" fmla="*/ 200 w 240"/>
                <a:gd name="T57" fmla="*/ 267 h 267"/>
                <a:gd name="T58" fmla="*/ 220 w 240"/>
                <a:gd name="T59" fmla="*/ 247 h 267"/>
                <a:gd name="T60" fmla="*/ 240 w 240"/>
                <a:gd name="T61" fmla="*/ 267 h 267"/>
                <a:gd name="T62" fmla="*/ 240 w 240"/>
                <a:gd name="T63" fmla="*/ 0 h 267"/>
                <a:gd name="T64" fmla="*/ 220 w 240"/>
                <a:gd name="T65" fmla="*/ 20 h 267"/>
                <a:gd name="T66" fmla="*/ 200 w 240"/>
                <a:gd name="T67" fmla="*/ 0 h 267"/>
                <a:gd name="T68" fmla="*/ 180 w 240"/>
                <a:gd name="T69" fmla="*/ 20 h 267"/>
                <a:gd name="T70" fmla="*/ 160 w 240"/>
                <a:gd name="T71" fmla="*/ 0 h 267"/>
                <a:gd name="T72" fmla="*/ 140 w 240"/>
                <a:gd name="T73" fmla="*/ 20 h 267"/>
                <a:gd name="T74" fmla="*/ 120 w 240"/>
                <a:gd name="T75" fmla="*/ 0 h 267"/>
                <a:gd name="T76" fmla="*/ 100 w 240"/>
                <a:gd name="T77" fmla="*/ 20 h 267"/>
                <a:gd name="T78" fmla="*/ 80 w 240"/>
                <a:gd name="T79" fmla="*/ 0 h 267"/>
                <a:gd name="T80" fmla="*/ 60 w 240"/>
                <a:gd name="T81" fmla="*/ 20 h 267"/>
                <a:gd name="T82" fmla="*/ 40 w 240"/>
                <a:gd name="T83" fmla="*/ 0 h 267"/>
                <a:gd name="T84" fmla="*/ 20 w 240"/>
                <a:gd name="T85" fmla="*/ 20 h 267"/>
                <a:gd name="T86" fmla="*/ 0 w 240"/>
                <a:gd name="T87" fmla="*/ 0 h 267"/>
                <a:gd name="T88" fmla="*/ 0 w 240"/>
                <a:gd name="T89" fmla="*/ 267 h 267"/>
                <a:gd name="T90" fmla="*/ 0 w 240"/>
                <a:gd name="T91" fmla="*/ 267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40" h="267">
                  <a:moveTo>
                    <a:pt x="200" y="200"/>
                  </a:moveTo>
                  <a:lnTo>
                    <a:pt x="40" y="200"/>
                  </a:lnTo>
                  <a:lnTo>
                    <a:pt x="40" y="174"/>
                  </a:lnTo>
                  <a:lnTo>
                    <a:pt x="200" y="174"/>
                  </a:lnTo>
                  <a:lnTo>
                    <a:pt x="200" y="200"/>
                  </a:lnTo>
                  <a:lnTo>
                    <a:pt x="200" y="200"/>
                  </a:lnTo>
                  <a:close/>
                  <a:moveTo>
                    <a:pt x="200" y="147"/>
                  </a:moveTo>
                  <a:lnTo>
                    <a:pt x="40" y="147"/>
                  </a:lnTo>
                  <a:lnTo>
                    <a:pt x="40" y="120"/>
                  </a:lnTo>
                  <a:lnTo>
                    <a:pt x="200" y="120"/>
                  </a:lnTo>
                  <a:lnTo>
                    <a:pt x="200" y="147"/>
                  </a:lnTo>
                  <a:lnTo>
                    <a:pt x="200" y="147"/>
                  </a:lnTo>
                  <a:close/>
                  <a:moveTo>
                    <a:pt x="200" y="94"/>
                  </a:moveTo>
                  <a:lnTo>
                    <a:pt x="40" y="94"/>
                  </a:lnTo>
                  <a:lnTo>
                    <a:pt x="40" y="67"/>
                  </a:lnTo>
                  <a:lnTo>
                    <a:pt x="200" y="67"/>
                  </a:lnTo>
                  <a:lnTo>
                    <a:pt x="200" y="94"/>
                  </a:lnTo>
                  <a:lnTo>
                    <a:pt x="200" y="94"/>
                  </a:lnTo>
                  <a:close/>
                  <a:moveTo>
                    <a:pt x="0" y="267"/>
                  </a:moveTo>
                  <a:lnTo>
                    <a:pt x="20" y="247"/>
                  </a:lnTo>
                  <a:lnTo>
                    <a:pt x="40" y="267"/>
                  </a:lnTo>
                  <a:lnTo>
                    <a:pt x="60" y="247"/>
                  </a:lnTo>
                  <a:lnTo>
                    <a:pt x="80" y="267"/>
                  </a:lnTo>
                  <a:lnTo>
                    <a:pt x="100" y="247"/>
                  </a:lnTo>
                  <a:lnTo>
                    <a:pt x="120" y="267"/>
                  </a:lnTo>
                  <a:lnTo>
                    <a:pt x="140" y="247"/>
                  </a:lnTo>
                  <a:lnTo>
                    <a:pt x="160" y="267"/>
                  </a:lnTo>
                  <a:lnTo>
                    <a:pt x="180" y="247"/>
                  </a:lnTo>
                  <a:lnTo>
                    <a:pt x="200" y="267"/>
                  </a:lnTo>
                  <a:lnTo>
                    <a:pt x="220" y="247"/>
                  </a:lnTo>
                  <a:lnTo>
                    <a:pt x="240" y="267"/>
                  </a:lnTo>
                  <a:lnTo>
                    <a:pt x="240" y="0"/>
                  </a:lnTo>
                  <a:lnTo>
                    <a:pt x="220" y="20"/>
                  </a:lnTo>
                  <a:lnTo>
                    <a:pt x="200" y="0"/>
                  </a:lnTo>
                  <a:lnTo>
                    <a:pt x="180" y="20"/>
                  </a:lnTo>
                  <a:lnTo>
                    <a:pt x="160" y="0"/>
                  </a:lnTo>
                  <a:lnTo>
                    <a:pt x="140" y="20"/>
                  </a:lnTo>
                  <a:lnTo>
                    <a:pt x="120" y="0"/>
                  </a:lnTo>
                  <a:lnTo>
                    <a:pt x="100" y="20"/>
                  </a:lnTo>
                  <a:lnTo>
                    <a:pt x="80" y="0"/>
                  </a:lnTo>
                  <a:lnTo>
                    <a:pt x="60" y="20"/>
                  </a:lnTo>
                  <a:lnTo>
                    <a:pt x="40" y="0"/>
                  </a:lnTo>
                  <a:lnTo>
                    <a:pt x="20" y="20"/>
                  </a:lnTo>
                  <a:lnTo>
                    <a:pt x="0" y="0"/>
                  </a:lnTo>
                  <a:lnTo>
                    <a:pt x="0" y="267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80" name="그룹 79">
            <a:extLst>
              <a:ext uri="{FF2B5EF4-FFF2-40B4-BE49-F238E27FC236}">
                <a16:creationId xmlns:a16="http://schemas.microsoft.com/office/drawing/2014/main" id="{25E33806-1B75-446E-88D3-063DDFDF95AB}"/>
              </a:ext>
            </a:extLst>
          </p:cNvPr>
          <p:cNvGrpSpPr/>
          <p:nvPr/>
        </p:nvGrpSpPr>
        <p:grpSpPr>
          <a:xfrm>
            <a:off x="2433320" y="599073"/>
            <a:ext cx="7295782" cy="1364030"/>
            <a:chOff x="2356222" y="3492610"/>
            <a:chExt cx="7875048" cy="1588363"/>
          </a:xfrm>
        </p:grpSpPr>
        <p:sp>
          <p:nvSpPr>
            <p:cNvPr id="62" name="사각형: 둥근 모서리 61">
              <a:extLst>
                <a:ext uri="{FF2B5EF4-FFF2-40B4-BE49-F238E27FC236}">
                  <a16:creationId xmlns:a16="http://schemas.microsoft.com/office/drawing/2014/main" id="{B4B830F9-804A-4BAB-8B09-E6DF80A96F3E}"/>
                </a:ext>
              </a:extLst>
            </p:cNvPr>
            <p:cNvSpPr/>
            <p:nvPr/>
          </p:nvSpPr>
          <p:spPr>
            <a:xfrm>
              <a:off x="2356222" y="3593230"/>
              <a:ext cx="7875048" cy="138712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0000">
                  <a:srgbClr val="F25050"/>
                </a:gs>
                <a:gs pos="0">
                  <a:srgbClr val="A51313"/>
                </a:gs>
                <a:gs pos="100000">
                  <a:srgbClr val="A51313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3" name="사각형: 둥근 모서리 62">
              <a:extLst>
                <a:ext uri="{FF2B5EF4-FFF2-40B4-BE49-F238E27FC236}">
                  <a16:creationId xmlns:a16="http://schemas.microsoft.com/office/drawing/2014/main" id="{348F2F4C-B551-4476-93BA-A38D3288CC51}"/>
                </a:ext>
              </a:extLst>
            </p:cNvPr>
            <p:cNvSpPr/>
            <p:nvPr/>
          </p:nvSpPr>
          <p:spPr>
            <a:xfrm>
              <a:off x="2556340" y="3700865"/>
              <a:ext cx="5826989" cy="117185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4" name="다이아몬드 63">
              <a:extLst>
                <a:ext uri="{FF2B5EF4-FFF2-40B4-BE49-F238E27FC236}">
                  <a16:creationId xmlns:a16="http://schemas.microsoft.com/office/drawing/2014/main" id="{A4F9063F-A441-4FBD-B166-43CD89A01597}"/>
                </a:ext>
              </a:extLst>
            </p:cNvPr>
            <p:cNvSpPr/>
            <p:nvPr/>
          </p:nvSpPr>
          <p:spPr>
            <a:xfrm>
              <a:off x="2718265" y="3492610"/>
              <a:ext cx="1588363" cy="1588363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5" name="다이아몬드 64">
              <a:extLst>
                <a:ext uri="{FF2B5EF4-FFF2-40B4-BE49-F238E27FC236}">
                  <a16:creationId xmlns:a16="http://schemas.microsoft.com/office/drawing/2014/main" id="{118D0093-BD0C-4DE2-AD8D-0C53BBF84FCC}"/>
                </a:ext>
              </a:extLst>
            </p:cNvPr>
            <p:cNvSpPr/>
            <p:nvPr/>
          </p:nvSpPr>
          <p:spPr>
            <a:xfrm>
              <a:off x="2918446" y="3692791"/>
              <a:ext cx="1188000" cy="1188000"/>
            </a:xfrm>
            <a:prstGeom prst="diamond">
              <a:avLst/>
            </a:prstGeom>
            <a:solidFill>
              <a:srgbClr val="D237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2FFE404E-B445-44AF-B27C-082ABCDA7470}"/>
                </a:ext>
              </a:extLst>
            </p:cNvPr>
            <p:cNvSpPr txBox="1"/>
            <p:nvPr/>
          </p:nvSpPr>
          <p:spPr>
            <a:xfrm>
              <a:off x="3096249" y="3871293"/>
              <a:ext cx="848472" cy="8630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ko-KR" altLang="en-US" sz="40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DA3FF3D6-3B3F-44E7-A16B-F19A32F40B89}"/>
                </a:ext>
              </a:extLst>
            </p:cNvPr>
            <p:cNvSpPr txBox="1"/>
            <p:nvPr/>
          </p:nvSpPr>
          <p:spPr>
            <a:xfrm>
              <a:off x="3944721" y="3776043"/>
              <a:ext cx="3324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>
                  <a:latin typeface="고도 B" panose="02000503000000020004" pitchFamily="2" charset="-127"/>
                  <a:ea typeface="고도 B" panose="02000503000000020004" pitchFamily="2" charset="-127"/>
                </a:rPr>
                <a:t>청춘예찬 독서일기</a:t>
              </a: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0873D457-33E9-451E-BBFB-DADA020561FF}"/>
                </a:ext>
              </a:extLst>
            </p:cNvPr>
            <p:cNvSpPr txBox="1"/>
            <p:nvPr/>
          </p:nvSpPr>
          <p:spPr>
            <a:xfrm>
              <a:off x="4468552" y="4102125"/>
              <a:ext cx="3486151" cy="7526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무엇을 보는 무한한 군영과 앞이 것이 풍부하게 피고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사막이다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타오르고 없으면 하는 피부가 열매를 돋고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뿐이다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48" name="Freeform 13">
              <a:extLst>
                <a:ext uri="{FF2B5EF4-FFF2-40B4-BE49-F238E27FC236}">
                  <a16:creationId xmlns:a16="http://schemas.microsoft.com/office/drawing/2014/main" id="{693D5371-8D77-4948-AAFB-A8A67F02CB8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967322" y="3925648"/>
              <a:ext cx="627175" cy="703974"/>
            </a:xfrm>
            <a:custGeom>
              <a:avLst/>
              <a:gdLst>
                <a:gd name="T0" fmla="*/ 213 w 213"/>
                <a:gd name="T1" fmla="*/ 66 h 240"/>
                <a:gd name="T2" fmla="*/ 176 w 213"/>
                <a:gd name="T3" fmla="*/ 66 h 240"/>
                <a:gd name="T4" fmla="*/ 152 w 213"/>
                <a:gd name="T5" fmla="*/ 40 h 240"/>
                <a:gd name="T6" fmla="*/ 173 w 213"/>
                <a:gd name="T7" fmla="*/ 18 h 240"/>
                <a:gd name="T8" fmla="*/ 155 w 213"/>
                <a:gd name="T9" fmla="*/ 0 h 240"/>
                <a:gd name="T10" fmla="*/ 126 w 213"/>
                <a:gd name="T11" fmla="*/ 29 h 240"/>
                <a:gd name="T12" fmla="*/ 107 w 213"/>
                <a:gd name="T13" fmla="*/ 26 h 240"/>
                <a:gd name="T14" fmla="*/ 88 w 213"/>
                <a:gd name="T15" fmla="*/ 29 h 240"/>
                <a:gd name="T16" fmla="*/ 59 w 213"/>
                <a:gd name="T17" fmla="*/ 0 h 240"/>
                <a:gd name="T18" fmla="*/ 40 w 213"/>
                <a:gd name="T19" fmla="*/ 18 h 240"/>
                <a:gd name="T20" fmla="*/ 62 w 213"/>
                <a:gd name="T21" fmla="*/ 40 h 240"/>
                <a:gd name="T22" fmla="*/ 37 w 213"/>
                <a:gd name="T23" fmla="*/ 66 h 240"/>
                <a:gd name="T24" fmla="*/ 0 w 213"/>
                <a:gd name="T25" fmla="*/ 66 h 240"/>
                <a:gd name="T26" fmla="*/ 0 w 213"/>
                <a:gd name="T27" fmla="*/ 93 h 240"/>
                <a:gd name="T28" fmla="*/ 28 w 213"/>
                <a:gd name="T29" fmla="*/ 93 h 240"/>
                <a:gd name="T30" fmla="*/ 27 w 213"/>
                <a:gd name="T31" fmla="*/ 106 h 240"/>
                <a:gd name="T32" fmla="*/ 27 w 213"/>
                <a:gd name="T33" fmla="*/ 120 h 240"/>
                <a:gd name="T34" fmla="*/ 0 w 213"/>
                <a:gd name="T35" fmla="*/ 120 h 240"/>
                <a:gd name="T36" fmla="*/ 0 w 213"/>
                <a:gd name="T37" fmla="*/ 146 h 240"/>
                <a:gd name="T38" fmla="*/ 27 w 213"/>
                <a:gd name="T39" fmla="*/ 146 h 240"/>
                <a:gd name="T40" fmla="*/ 27 w 213"/>
                <a:gd name="T41" fmla="*/ 160 h 240"/>
                <a:gd name="T42" fmla="*/ 28 w 213"/>
                <a:gd name="T43" fmla="*/ 173 h 240"/>
                <a:gd name="T44" fmla="*/ 0 w 213"/>
                <a:gd name="T45" fmla="*/ 173 h 240"/>
                <a:gd name="T46" fmla="*/ 0 w 213"/>
                <a:gd name="T47" fmla="*/ 200 h 240"/>
                <a:gd name="T48" fmla="*/ 37 w 213"/>
                <a:gd name="T49" fmla="*/ 200 h 240"/>
                <a:gd name="T50" fmla="*/ 107 w 213"/>
                <a:gd name="T51" fmla="*/ 240 h 240"/>
                <a:gd name="T52" fmla="*/ 176 w 213"/>
                <a:gd name="T53" fmla="*/ 200 h 240"/>
                <a:gd name="T54" fmla="*/ 213 w 213"/>
                <a:gd name="T55" fmla="*/ 200 h 240"/>
                <a:gd name="T56" fmla="*/ 213 w 213"/>
                <a:gd name="T57" fmla="*/ 173 h 240"/>
                <a:gd name="T58" fmla="*/ 185 w 213"/>
                <a:gd name="T59" fmla="*/ 173 h 240"/>
                <a:gd name="T60" fmla="*/ 187 w 213"/>
                <a:gd name="T61" fmla="*/ 160 h 240"/>
                <a:gd name="T62" fmla="*/ 187 w 213"/>
                <a:gd name="T63" fmla="*/ 146 h 240"/>
                <a:gd name="T64" fmla="*/ 213 w 213"/>
                <a:gd name="T65" fmla="*/ 146 h 240"/>
                <a:gd name="T66" fmla="*/ 213 w 213"/>
                <a:gd name="T67" fmla="*/ 120 h 240"/>
                <a:gd name="T68" fmla="*/ 187 w 213"/>
                <a:gd name="T69" fmla="*/ 120 h 240"/>
                <a:gd name="T70" fmla="*/ 187 w 213"/>
                <a:gd name="T71" fmla="*/ 106 h 240"/>
                <a:gd name="T72" fmla="*/ 185 w 213"/>
                <a:gd name="T73" fmla="*/ 93 h 240"/>
                <a:gd name="T74" fmla="*/ 213 w 213"/>
                <a:gd name="T75" fmla="*/ 93 h 240"/>
                <a:gd name="T76" fmla="*/ 213 w 213"/>
                <a:gd name="T77" fmla="*/ 66 h 240"/>
                <a:gd name="T78" fmla="*/ 213 w 213"/>
                <a:gd name="T79" fmla="*/ 66 h 240"/>
                <a:gd name="T80" fmla="*/ 133 w 213"/>
                <a:gd name="T81" fmla="*/ 173 h 240"/>
                <a:gd name="T82" fmla="*/ 80 w 213"/>
                <a:gd name="T83" fmla="*/ 173 h 240"/>
                <a:gd name="T84" fmla="*/ 80 w 213"/>
                <a:gd name="T85" fmla="*/ 146 h 240"/>
                <a:gd name="T86" fmla="*/ 133 w 213"/>
                <a:gd name="T87" fmla="*/ 146 h 240"/>
                <a:gd name="T88" fmla="*/ 133 w 213"/>
                <a:gd name="T89" fmla="*/ 173 h 240"/>
                <a:gd name="T90" fmla="*/ 133 w 213"/>
                <a:gd name="T91" fmla="*/ 173 h 240"/>
                <a:gd name="T92" fmla="*/ 133 w 213"/>
                <a:gd name="T93" fmla="*/ 120 h 240"/>
                <a:gd name="T94" fmla="*/ 80 w 213"/>
                <a:gd name="T95" fmla="*/ 120 h 240"/>
                <a:gd name="T96" fmla="*/ 80 w 213"/>
                <a:gd name="T97" fmla="*/ 93 h 240"/>
                <a:gd name="T98" fmla="*/ 133 w 213"/>
                <a:gd name="T99" fmla="*/ 93 h 240"/>
                <a:gd name="T100" fmla="*/ 133 w 213"/>
                <a:gd name="T101" fmla="*/ 120 h 240"/>
                <a:gd name="T102" fmla="*/ 133 w 213"/>
                <a:gd name="T103" fmla="*/ 12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3" h="240">
                  <a:moveTo>
                    <a:pt x="213" y="66"/>
                  </a:moveTo>
                  <a:lnTo>
                    <a:pt x="176" y="66"/>
                  </a:lnTo>
                  <a:cubicBezTo>
                    <a:pt x="170" y="56"/>
                    <a:pt x="162" y="47"/>
                    <a:pt x="152" y="40"/>
                  </a:cubicBezTo>
                  <a:lnTo>
                    <a:pt x="173" y="18"/>
                  </a:lnTo>
                  <a:lnTo>
                    <a:pt x="155" y="0"/>
                  </a:lnTo>
                  <a:lnTo>
                    <a:pt x="126" y="29"/>
                  </a:lnTo>
                  <a:cubicBezTo>
                    <a:pt x="119" y="27"/>
                    <a:pt x="113" y="26"/>
                    <a:pt x="107" y="26"/>
                  </a:cubicBezTo>
                  <a:cubicBezTo>
                    <a:pt x="100" y="26"/>
                    <a:pt x="94" y="27"/>
                    <a:pt x="88" y="29"/>
                  </a:cubicBezTo>
                  <a:lnTo>
                    <a:pt x="59" y="0"/>
                  </a:lnTo>
                  <a:lnTo>
                    <a:pt x="40" y="18"/>
                  </a:lnTo>
                  <a:lnTo>
                    <a:pt x="62" y="40"/>
                  </a:lnTo>
                  <a:cubicBezTo>
                    <a:pt x="52" y="47"/>
                    <a:pt x="43" y="56"/>
                    <a:pt x="37" y="66"/>
                  </a:cubicBezTo>
                  <a:lnTo>
                    <a:pt x="0" y="66"/>
                  </a:lnTo>
                  <a:lnTo>
                    <a:pt x="0" y="93"/>
                  </a:lnTo>
                  <a:lnTo>
                    <a:pt x="28" y="93"/>
                  </a:lnTo>
                  <a:cubicBezTo>
                    <a:pt x="27" y="97"/>
                    <a:pt x="27" y="102"/>
                    <a:pt x="27" y="106"/>
                  </a:cubicBezTo>
                  <a:lnTo>
                    <a:pt x="27" y="120"/>
                  </a:lnTo>
                  <a:lnTo>
                    <a:pt x="0" y="120"/>
                  </a:lnTo>
                  <a:lnTo>
                    <a:pt x="0" y="146"/>
                  </a:lnTo>
                  <a:lnTo>
                    <a:pt x="27" y="146"/>
                  </a:lnTo>
                  <a:lnTo>
                    <a:pt x="27" y="160"/>
                  </a:lnTo>
                  <a:cubicBezTo>
                    <a:pt x="27" y="164"/>
                    <a:pt x="27" y="169"/>
                    <a:pt x="28" y="173"/>
                  </a:cubicBezTo>
                  <a:lnTo>
                    <a:pt x="0" y="173"/>
                  </a:lnTo>
                  <a:lnTo>
                    <a:pt x="0" y="200"/>
                  </a:lnTo>
                  <a:lnTo>
                    <a:pt x="37" y="200"/>
                  </a:lnTo>
                  <a:cubicBezTo>
                    <a:pt x="51" y="224"/>
                    <a:pt x="77" y="240"/>
                    <a:pt x="107" y="240"/>
                  </a:cubicBezTo>
                  <a:cubicBezTo>
                    <a:pt x="136" y="240"/>
                    <a:pt x="162" y="224"/>
                    <a:pt x="176" y="200"/>
                  </a:cubicBezTo>
                  <a:lnTo>
                    <a:pt x="213" y="200"/>
                  </a:lnTo>
                  <a:lnTo>
                    <a:pt x="213" y="173"/>
                  </a:lnTo>
                  <a:lnTo>
                    <a:pt x="185" y="173"/>
                  </a:lnTo>
                  <a:cubicBezTo>
                    <a:pt x="186" y="169"/>
                    <a:pt x="187" y="164"/>
                    <a:pt x="187" y="160"/>
                  </a:cubicBezTo>
                  <a:lnTo>
                    <a:pt x="187" y="146"/>
                  </a:lnTo>
                  <a:lnTo>
                    <a:pt x="213" y="146"/>
                  </a:lnTo>
                  <a:lnTo>
                    <a:pt x="213" y="120"/>
                  </a:lnTo>
                  <a:lnTo>
                    <a:pt x="187" y="120"/>
                  </a:lnTo>
                  <a:lnTo>
                    <a:pt x="187" y="106"/>
                  </a:lnTo>
                  <a:cubicBezTo>
                    <a:pt x="187" y="102"/>
                    <a:pt x="186" y="97"/>
                    <a:pt x="185" y="93"/>
                  </a:cubicBezTo>
                  <a:lnTo>
                    <a:pt x="213" y="93"/>
                  </a:lnTo>
                  <a:lnTo>
                    <a:pt x="213" y="66"/>
                  </a:lnTo>
                  <a:lnTo>
                    <a:pt x="213" y="66"/>
                  </a:lnTo>
                  <a:close/>
                  <a:moveTo>
                    <a:pt x="133" y="173"/>
                  </a:moveTo>
                  <a:lnTo>
                    <a:pt x="80" y="173"/>
                  </a:lnTo>
                  <a:lnTo>
                    <a:pt x="80" y="146"/>
                  </a:lnTo>
                  <a:lnTo>
                    <a:pt x="133" y="146"/>
                  </a:lnTo>
                  <a:lnTo>
                    <a:pt x="133" y="173"/>
                  </a:lnTo>
                  <a:lnTo>
                    <a:pt x="133" y="173"/>
                  </a:lnTo>
                  <a:close/>
                  <a:moveTo>
                    <a:pt x="133" y="120"/>
                  </a:moveTo>
                  <a:lnTo>
                    <a:pt x="80" y="120"/>
                  </a:lnTo>
                  <a:lnTo>
                    <a:pt x="80" y="93"/>
                  </a:lnTo>
                  <a:lnTo>
                    <a:pt x="133" y="93"/>
                  </a:lnTo>
                  <a:lnTo>
                    <a:pt x="133" y="120"/>
                  </a:lnTo>
                  <a:lnTo>
                    <a:pt x="133" y="1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81" name="그룹 80">
            <a:extLst>
              <a:ext uri="{FF2B5EF4-FFF2-40B4-BE49-F238E27FC236}">
                <a16:creationId xmlns:a16="http://schemas.microsoft.com/office/drawing/2014/main" id="{09A72FDD-9D9C-458C-A557-B5F66F232A5D}"/>
              </a:ext>
            </a:extLst>
          </p:cNvPr>
          <p:cNvGrpSpPr/>
          <p:nvPr/>
        </p:nvGrpSpPr>
        <p:grpSpPr>
          <a:xfrm>
            <a:off x="2433320" y="5006731"/>
            <a:ext cx="7297200" cy="1364400"/>
            <a:chOff x="2356222" y="5125305"/>
            <a:chExt cx="7875048" cy="1588363"/>
          </a:xfrm>
        </p:grpSpPr>
        <p:sp>
          <p:nvSpPr>
            <p:cNvPr id="70" name="사각형: 둥근 모서리 69">
              <a:extLst>
                <a:ext uri="{FF2B5EF4-FFF2-40B4-BE49-F238E27FC236}">
                  <a16:creationId xmlns:a16="http://schemas.microsoft.com/office/drawing/2014/main" id="{01F6379A-0EBD-4511-98A6-AAEEFF004D1C}"/>
                </a:ext>
              </a:extLst>
            </p:cNvPr>
            <p:cNvSpPr/>
            <p:nvPr/>
          </p:nvSpPr>
          <p:spPr>
            <a:xfrm>
              <a:off x="2356222" y="5225925"/>
              <a:ext cx="7875048" cy="1387123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0">
                  <a:srgbClr val="002060"/>
                </a:gs>
                <a:gs pos="50000">
                  <a:srgbClr val="0070C0"/>
                </a:gs>
                <a:gs pos="100000">
                  <a:srgbClr val="00206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1" name="사각형: 둥근 모서리 70">
              <a:extLst>
                <a:ext uri="{FF2B5EF4-FFF2-40B4-BE49-F238E27FC236}">
                  <a16:creationId xmlns:a16="http://schemas.microsoft.com/office/drawing/2014/main" id="{AF3AC35A-17A4-4FA2-B108-1B9E6DCB9A0F}"/>
                </a:ext>
              </a:extLst>
            </p:cNvPr>
            <p:cNvSpPr/>
            <p:nvPr/>
          </p:nvSpPr>
          <p:spPr>
            <a:xfrm>
              <a:off x="2556340" y="5333560"/>
              <a:ext cx="5826989" cy="1171852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2" name="다이아몬드 71">
              <a:extLst>
                <a:ext uri="{FF2B5EF4-FFF2-40B4-BE49-F238E27FC236}">
                  <a16:creationId xmlns:a16="http://schemas.microsoft.com/office/drawing/2014/main" id="{A8C95D1F-53E2-4D8B-86F3-05986CF4F157}"/>
                </a:ext>
              </a:extLst>
            </p:cNvPr>
            <p:cNvSpPr/>
            <p:nvPr/>
          </p:nvSpPr>
          <p:spPr>
            <a:xfrm>
              <a:off x="2718265" y="5125305"/>
              <a:ext cx="1588363" cy="1588363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3" name="다이아몬드 72">
              <a:extLst>
                <a:ext uri="{FF2B5EF4-FFF2-40B4-BE49-F238E27FC236}">
                  <a16:creationId xmlns:a16="http://schemas.microsoft.com/office/drawing/2014/main" id="{9DDF239D-FF1A-4816-9090-F766FE574D14}"/>
                </a:ext>
              </a:extLst>
            </p:cNvPr>
            <p:cNvSpPr/>
            <p:nvPr/>
          </p:nvSpPr>
          <p:spPr>
            <a:xfrm>
              <a:off x="2918446" y="5325486"/>
              <a:ext cx="1188000" cy="1188000"/>
            </a:xfrm>
            <a:prstGeom prst="diamond">
              <a:avLst/>
            </a:prstGeom>
            <a:solidFill>
              <a:srgbClr val="004A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DB668B32-D42E-467D-98B0-8CBB93638764}"/>
                </a:ext>
              </a:extLst>
            </p:cNvPr>
            <p:cNvSpPr txBox="1"/>
            <p:nvPr/>
          </p:nvSpPr>
          <p:spPr>
            <a:xfrm>
              <a:off x="3096249" y="5503988"/>
              <a:ext cx="832395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  <a:endParaRPr lang="ko-KR" altLang="en-US" sz="400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93964A9-116A-4635-B5D0-0BA7C5D8BEB0}"/>
                </a:ext>
              </a:extLst>
            </p:cNvPr>
            <p:cNvSpPr txBox="1"/>
            <p:nvPr/>
          </p:nvSpPr>
          <p:spPr>
            <a:xfrm>
              <a:off x="3944721" y="5408738"/>
              <a:ext cx="33242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>
                  <a:latin typeface="고도 B" panose="02000503000000020004" pitchFamily="2" charset="-127"/>
                  <a:ea typeface="고도 B" panose="02000503000000020004" pitchFamily="2" charset="-127"/>
                </a:rPr>
                <a:t>청춘예찬 독서일기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68A9786F-3940-4F54-B233-13AD1701DC90}"/>
                </a:ext>
              </a:extLst>
            </p:cNvPr>
            <p:cNvSpPr txBox="1"/>
            <p:nvPr/>
          </p:nvSpPr>
          <p:spPr>
            <a:xfrm>
              <a:off x="4468552" y="5734820"/>
              <a:ext cx="3486151" cy="7524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무엇을 보는 무한한 군영과 앞이 것이 풍부하게 피고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사막이다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타오르고 없으면 하는 피부가 열매를 돋고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뿐이다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45" name="Freeform 9">
              <a:extLst>
                <a:ext uri="{FF2B5EF4-FFF2-40B4-BE49-F238E27FC236}">
                  <a16:creationId xmlns:a16="http://schemas.microsoft.com/office/drawing/2014/main" id="{2592324E-614F-4035-B240-A6AA69BBF3A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014037" y="5597002"/>
              <a:ext cx="579053" cy="646137"/>
            </a:xfrm>
            <a:custGeom>
              <a:avLst/>
              <a:gdLst>
                <a:gd name="T0" fmla="*/ 213 w 240"/>
                <a:gd name="T1" fmla="*/ 27 h 267"/>
                <a:gd name="T2" fmla="*/ 157 w 240"/>
                <a:gd name="T3" fmla="*/ 27 h 267"/>
                <a:gd name="T4" fmla="*/ 120 w 240"/>
                <a:gd name="T5" fmla="*/ 0 h 267"/>
                <a:gd name="T6" fmla="*/ 82 w 240"/>
                <a:gd name="T7" fmla="*/ 27 h 267"/>
                <a:gd name="T8" fmla="*/ 26 w 240"/>
                <a:gd name="T9" fmla="*/ 27 h 267"/>
                <a:gd name="T10" fmla="*/ 0 w 240"/>
                <a:gd name="T11" fmla="*/ 53 h 267"/>
                <a:gd name="T12" fmla="*/ 0 w 240"/>
                <a:gd name="T13" fmla="*/ 240 h 267"/>
                <a:gd name="T14" fmla="*/ 26 w 240"/>
                <a:gd name="T15" fmla="*/ 267 h 267"/>
                <a:gd name="T16" fmla="*/ 213 w 240"/>
                <a:gd name="T17" fmla="*/ 267 h 267"/>
                <a:gd name="T18" fmla="*/ 240 w 240"/>
                <a:gd name="T19" fmla="*/ 240 h 267"/>
                <a:gd name="T20" fmla="*/ 240 w 240"/>
                <a:gd name="T21" fmla="*/ 53 h 267"/>
                <a:gd name="T22" fmla="*/ 213 w 240"/>
                <a:gd name="T23" fmla="*/ 27 h 267"/>
                <a:gd name="T24" fmla="*/ 213 w 240"/>
                <a:gd name="T25" fmla="*/ 27 h 267"/>
                <a:gd name="T26" fmla="*/ 120 w 240"/>
                <a:gd name="T27" fmla="*/ 27 h 267"/>
                <a:gd name="T28" fmla="*/ 133 w 240"/>
                <a:gd name="T29" fmla="*/ 40 h 267"/>
                <a:gd name="T30" fmla="*/ 120 w 240"/>
                <a:gd name="T31" fmla="*/ 53 h 267"/>
                <a:gd name="T32" fmla="*/ 106 w 240"/>
                <a:gd name="T33" fmla="*/ 40 h 267"/>
                <a:gd name="T34" fmla="*/ 120 w 240"/>
                <a:gd name="T35" fmla="*/ 27 h 267"/>
                <a:gd name="T36" fmla="*/ 120 w 240"/>
                <a:gd name="T37" fmla="*/ 27 h 267"/>
                <a:gd name="T38" fmla="*/ 146 w 240"/>
                <a:gd name="T39" fmla="*/ 213 h 267"/>
                <a:gd name="T40" fmla="*/ 53 w 240"/>
                <a:gd name="T41" fmla="*/ 213 h 267"/>
                <a:gd name="T42" fmla="*/ 53 w 240"/>
                <a:gd name="T43" fmla="*/ 187 h 267"/>
                <a:gd name="T44" fmla="*/ 146 w 240"/>
                <a:gd name="T45" fmla="*/ 187 h 267"/>
                <a:gd name="T46" fmla="*/ 146 w 240"/>
                <a:gd name="T47" fmla="*/ 213 h 267"/>
                <a:gd name="T48" fmla="*/ 146 w 240"/>
                <a:gd name="T49" fmla="*/ 213 h 267"/>
                <a:gd name="T50" fmla="*/ 186 w 240"/>
                <a:gd name="T51" fmla="*/ 160 h 267"/>
                <a:gd name="T52" fmla="*/ 53 w 240"/>
                <a:gd name="T53" fmla="*/ 160 h 267"/>
                <a:gd name="T54" fmla="*/ 53 w 240"/>
                <a:gd name="T55" fmla="*/ 133 h 267"/>
                <a:gd name="T56" fmla="*/ 186 w 240"/>
                <a:gd name="T57" fmla="*/ 133 h 267"/>
                <a:gd name="T58" fmla="*/ 186 w 240"/>
                <a:gd name="T59" fmla="*/ 160 h 267"/>
                <a:gd name="T60" fmla="*/ 186 w 240"/>
                <a:gd name="T61" fmla="*/ 160 h 267"/>
                <a:gd name="T62" fmla="*/ 186 w 240"/>
                <a:gd name="T63" fmla="*/ 107 h 267"/>
                <a:gd name="T64" fmla="*/ 53 w 240"/>
                <a:gd name="T65" fmla="*/ 107 h 267"/>
                <a:gd name="T66" fmla="*/ 53 w 240"/>
                <a:gd name="T67" fmla="*/ 80 h 267"/>
                <a:gd name="T68" fmla="*/ 186 w 240"/>
                <a:gd name="T69" fmla="*/ 80 h 267"/>
                <a:gd name="T70" fmla="*/ 186 w 240"/>
                <a:gd name="T71" fmla="*/ 107 h 267"/>
                <a:gd name="T72" fmla="*/ 186 w 240"/>
                <a:gd name="T73" fmla="*/ 107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0" h="267">
                  <a:moveTo>
                    <a:pt x="213" y="27"/>
                  </a:moveTo>
                  <a:lnTo>
                    <a:pt x="157" y="27"/>
                  </a:lnTo>
                  <a:cubicBezTo>
                    <a:pt x="152" y="11"/>
                    <a:pt x="137" y="0"/>
                    <a:pt x="120" y="0"/>
                  </a:cubicBezTo>
                  <a:cubicBezTo>
                    <a:pt x="102" y="0"/>
                    <a:pt x="88" y="11"/>
                    <a:pt x="82" y="27"/>
                  </a:cubicBezTo>
                  <a:lnTo>
                    <a:pt x="26" y="27"/>
                  </a:lnTo>
                  <a:cubicBezTo>
                    <a:pt x="12" y="27"/>
                    <a:pt x="0" y="39"/>
                    <a:pt x="0" y="53"/>
                  </a:cubicBezTo>
                  <a:lnTo>
                    <a:pt x="0" y="240"/>
                  </a:lnTo>
                  <a:cubicBezTo>
                    <a:pt x="0" y="255"/>
                    <a:pt x="12" y="267"/>
                    <a:pt x="26" y="267"/>
                  </a:cubicBezTo>
                  <a:lnTo>
                    <a:pt x="213" y="267"/>
                  </a:lnTo>
                  <a:cubicBezTo>
                    <a:pt x="228" y="267"/>
                    <a:pt x="240" y="255"/>
                    <a:pt x="240" y="240"/>
                  </a:cubicBezTo>
                  <a:lnTo>
                    <a:pt x="240" y="53"/>
                  </a:lnTo>
                  <a:cubicBezTo>
                    <a:pt x="240" y="39"/>
                    <a:pt x="228" y="27"/>
                    <a:pt x="213" y="27"/>
                  </a:cubicBezTo>
                  <a:lnTo>
                    <a:pt x="213" y="27"/>
                  </a:lnTo>
                  <a:close/>
                  <a:moveTo>
                    <a:pt x="120" y="27"/>
                  </a:moveTo>
                  <a:cubicBezTo>
                    <a:pt x="127" y="27"/>
                    <a:pt x="133" y="33"/>
                    <a:pt x="133" y="40"/>
                  </a:cubicBezTo>
                  <a:cubicBezTo>
                    <a:pt x="133" y="47"/>
                    <a:pt x="127" y="53"/>
                    <a:pt x="120" y="53"/>
                  </a:cubicBezTo>
                  <a:cubicBezTo>
                    <a:pt x="112" y="53"/>
                    <a:pt x="106" y="47"/>
                    <a:pt x="106" y="40"/>
                  </a:cubicBezTo>
                  <a:cubicBezTo>
                    <a:pt x="106" y="33"/>
                    <a:pt x="112" y="27"/>
                    <a:pt x="120" y="27"/>
                  </a:cubicBezTo>
                  <a:lnTo>
                    <a:pt x="120" y="27"/>
                  </a:lnTo>
                  <a:close/>
                  <a:moveTo>
                    <a:pt x="146" y="213"/>
                  </a:moveTo>
                  <a:lnTo>
                    <a:pt x="53" y="213"/>
                  </a:lnTo>
                  <a:lnTo>
                    <a:pt x="53" y="187"/>
                  </a:lnTo>
                  <a:lnTo>
                    <a:pt x="146" y="187"/>
                  </a:lnTo>
                  <a:lnTo>
                    <a:pt x="146" y="213"/>
                  </a:lnTo>
                  <a:lnTo>
                    <a:pt x="146" y="213"/>
                  </a:lnTo>
                  <a:close/>
                  <a:moveTo>
                    <a:pt x="186" y="160"/>
                  </a:moveTo>
                  <a:lnTo>
                    <a:pt x="53" y="160"/>
                  </a:lnTo>
                  <a:lnTo>
                    <a:pt x="53" y="133"/>
                  </a:lnTo>
                  <a:lnTo>
                    <a:pt x="186" y="133"/>
                  </a:lnTo>
                  <a:lnTo>
                    <a:pt x="186" y="160"/>
                  </a:lnTo>
                  <a:lnTo>
                    <a:pt x="186" y="160"/>
                  </a:lnTo>
                  <a:close/>
                  <a:moveTo>
                    <a:pt x="186" y="107"/>
                  </a:moveTo>
                  <a:lnTo>
                    <a:pt x="53" y="107"/>
                  </a:lnTo>
                  <a:lnTo>
                    <a:pt x="53" y="80"/>
                  </a:lnTo>
                  <a:lnTo>
                    <a:pt x="186" y="80"/>
                  </a:lnTo>
                  <a:lnTo>
                    <a:pt x="186" y="107"/>
                  </a:lnTo>
                  <a:lnTo>
                    <a:pt x="186" y="10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82" name="그룹 81">
            <a:extLst>
              <a:ext uri="{FF2B5EF4-FFF2-40B4-BE49-F238E27FC236}">
                <a16:creationId xmlns:a16="http://schemas.microsoft.com/office/drawing/2014/main" id="{AC957BE2-68FF-4572-A08D-2CF7A4CAE028}"/>
              </a:ext>
            </a:extLst>
          </p:cNvPr>
          <p:cNvGrpSpPr/>
          <p:nvPr/>
        </p:nvGrpSpPr>
        <p:grpSpPr>
          <a:xfrm>
            <a:off x="0" y="6724649"/>
            <a:ext cx="2035487" cy="133351"/>
            <a:chOff x="0" y="6724649"/>
            <a:chExt cx="2035487" cy="133351"/>
          </a:xfrm>
        </p:grpSpPr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AEB39576-1E09-4D6A-A091-3172C66D59EA}"/>
                </a:ext>
              </a:extLst>
            </p:cNvPr>
            <p:cNvSpPr/>
            <p:nvPr/>
          </p:nvSpPr>
          <p:spPr>
            <a:xfrm>
              <a:off x="421029" y="6724650"/>
              <a:ext cx="421029" cy="133350"/>
            </a:xfrm>
            <a:prstGeom prst="rect">
              <a:avLst/>
            </a:prstGeom>
            <a:gradFill flip="none" rotWithShape="1">
              <a:gsLst>
                <a:gs pos="0">
                  <a:srgbClr val="11631F"/>
                </a:gs>
                <a:gs pos="50000">
                  <a:srgbClr val="00B050"/>
                </a:gs>
                <a:gs pos="100000">
                  <a:srgbClr val="11631F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ABF1E8D7-D409-4E36-9EAC-7C86B97E275C}"/>
                </a:ext>
              </a:extLst>
            </p:cNvPr>
            <p:cNvSpPr/>
            <p:nvPr/>
          </p:nvSpPr>
          <p:spPr>
            <a:xfrm>
              <a:off x="835974" y="6724650"/>
              <a:ext cx="421029" cy="133350"/>
            </a:xfrm>
            <a:prstGeom prst="rect">
              <a:avLst/>
            </a:prstGeom>
            <a:gradFill flip="none" rotWithShape="1">
              <a:gsLst>
                <a:gs pos="50000">
                  <a:srgbClr val="F25050"/>
                </a:gs>
                <a:gs pos="0">
                  <a:srgbClr val="A51313"/>
                </a:gs>
                <a:gs pos="100000">
                  <a:srgbClr val="A51313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>
              <a:extLst>
                <a:ext uri="{FF2B5EF4-FFF2-40B4-BE49-F238E27FC236}">
                  <a16:creationId xmlns:a16="http://schemas.microsoft.com/office/drawing/2014/main" id="{BA8BC633-14E2-407F-A1E0-85692BD18BEB}"/>
                </a:ext>
              </a:extLst>
            </p:cNvPr>
            <p:cNvSpPr/>
            <p:nvPr/>
          </p:nvSpPr>
          <p:spPr>
            <a:xfrm>
              <a:off x="0" y="6724650"/>
              <a:ext cx="421029" cy="133350"/>
            </a:xfrm>
            <a:prstGeom prst="rect">
              <a:avLst/>
            </a:prstGeom>
            <a:gradFill flip="none" rotWithShape="1">
              <a:gsLst>
                <a:gs pos="0">
                  <a:srgbClr val="002060"/>
                </a:gs>
                <a:gs pos="50000">
                  <a:srgbClr val="0070C0"/>
                </a:gs>
                <a:gs pos="100000">
                  <a:srgbClr val="00206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0CF7C640-4623-4961-B108-A4B522B47E48}"/>
                </a:ext>
              </a:extLst>
            </p:cNvPr>
            <p:cNvSpPr/>
            <p:nvPr/>
          </p:nvSpPr>
          <p:spPr>
            <a:xfrm>
              <a:off x="1614458" y="6724649"/>
              <a:ext cx="421029" cy="133350"/>
            </a:xfrm>
            <a:prstGeom prst="rect">
              <a:avLst/>
            </a:prstGeom>
            <a:gradFill>
              <a:gsLst>
                <a:gs pos="51000">
                  <a:schemeClr val="bg1">
                    <a:lumMod val="50000"/>
                  </a:schemeClr>
                </a:gs>
                <a:gs pos="0">
                  <a:schemeClr val="tx1">
                    <a:lumMod val="75000"/>
                    <a:lumOff val="25000"/>
                  </a:schemeClr>
                </a:gs>
                <a:gs pos="100000">
                  <a:schemeClr val="tx1">
                    <a:lumMod val="75000"/>
                    <a:lumOff val="25000"/>
                  </a:schemeClr>
                </a:gs>
              </a:gsLst>
              <a:lin ang="162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8" name="직사각형 77">
              <a:extLst>
                <a:ext uri="{FF2B5EF4-FFF2-40B4-BE49-F238E27FC236}">
                  <a16:creationId xmlns:a16="http://schemas.microsoft.com/office/drawing/2014/main" id="{ED220C11-5E8A-46DD-A2A6-1BEE676ADA7B}"/>
                </a:ext>
              </a:extLst>
            </p:cNvPr>
            <p:cNvSpPr/>
            <p:nvPr/>
          </p:nvSpPr>
          <p:spPr>
            <a:xfrm>
              <a:off x="1239891" y="6724650"/>
              <a:ext cx="421029" cy="133350"/>
            </a:xfrm>
            <a:prstGeom prst="rect">
              <a:avLst/>
            </a:prstGeom>
            <a:gradFill flip="none" rotWithShape="1">
              <a:gsLst>
                <a:gs pos="0">
                  <a:srgbClr val="CC9900"/>
                </a:gs>
                <a:gs pos="50000">
                  <a:srgbClr val="FFCC3B"/>
                </a:gs>
                <a:gs pos="100000">
                  <a:srgbClr val="CC9900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120403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3">
            <a:extLst>
              <a:ext uri="{FF2B5EF4-FFF2-40B4-BE49-F238E27FC236}">
                <a16:creationId xmlns:a16="http://schemas.microsoft.com/office/drawing/2014/main" id="{878F2194-A6E2-4A6C-9100-581F45C27E15}"/>
              </a:ext>
            </a:extLst>
          </p:cNvPr>
          <p:cNvSpPr>
            <a:spLocks noEditPoints="1"/>
          </p:cNvSpPr>
          <p:nvPr/>
        </p:nvSpPr>
        <p:spPr bwMode="auto">
          <a:xfrm>
            <a:off x="1360897" y="1413843"/>
            <a:ext cx="449724" cy="504793"/>
          </a:xfrm>
          <a:custGeom>
            <a:avLst/>
            <a:gdLst>
              <a:gd name="T0" fmla="*/ 213 w 213"/>
              <a:gd name="T1" fmla="*/ 66 h 240"/>
              <a:gd name="T2" fmla="*/ 176 w 213"/>
              <a:gd name="T3" fmla="*/ 66 h 240"/>
              <a:gd name="T4" fmla="*/ 152 w 213"/>
              <a:gd name="T5" fmla="*/ 40 h 240"/>
              <a:gd name="T6" fmla="*/ 173 w 213"/>
              <a:gd name="T7" fmla="*/ 18 h 240"/>
              <a:gd name="T8" fmla="*/ 155 w 213"/>
              <a:gd name="T9" fmla="*/ 0 h 240"/>
              <a:gd name="T10" fmla="*/ 126 w 213"/>
              <a:gd name="T11" fmla="*/ 29 h 240"/>
              <a:gd name="T12" fmla="*/ 107 w 213"/>
              <a:gd name="T13" fmla="*/ 26 h 240"/>
              <a:gd name="T14" fmla="*/ 88 w 213"/>
              <a:gd name="T15" fmla="*/ 29 h 240"/>
              <a:gd name="T16" fmla="*/ 59 w 213"/>
              <a:gd name="T17" fmla="*/ 0 h 240"/>
              <a:gd name="T18" fmla="*/ 40 w 213"/>
              <a:gd name="T19" fmla="*/ 18 h 240"/>
              <a:gd name="T20" fmla="*/ 62 w 213"/>
              <a:gd name="T21" fmla="*/ 40 h 240"/>
              <a:gd name="T22" fmla="*/ 37 w 213"/>
              <a:gd name="T23" fmla="*/ 66 h 240"/>
              <a:gd name="T24" fmla="*/ 0 w 213"/>
              <a:gd name="T25" fmla="*/ 66 h 240"/>
              <a:gd name="T26" fmla="*/ 0 w 213"/>
              <a:gd name="T27" fmla="*/ 93 h 240"/>
              <a:gd name="T28" fmla="*/ 28 w 213"/>
              <a:gd name="T29" fmla="*/ 93 h 240"/>
              <a:gd name="T30" fmla="*/ 27 w 213"/>
              <a:gd name="T31" fmla="*/ 106 h 240"/>
              <a:gd name="T32" fmla="*/ 27 w 213"/>
              <a:gd name="T33" fmla="*/ 120 h 240"/>
              <a:gd name="T34" fmla="*/ 0 w 213"/>
              <a:gd name="T35" fmla="*/ 120 h 240"/>
              <a:gd name="T36" fmla="*/ 0 w 213"/>
              <a:gd name="T37" fmla="*/ 146 h 240"/>
              <a:gd name="T38" fmla="*/ 27 w 213"/>
              <a:gd name="T39" fmla="*/ 146 h 240"/>
              <a:gd name="T40" fmla="*/ 27 w 213"/>
              <a:gd name="T41" fmla="*/ 160 h 240"/>
              <a:gd name="T42" fmla="*/ 28 w 213"/>
              <a:gd name="T43" fmla="*/ 173 h 240"/>
              <a:gd name="T44" fmla="*/ 0 w 213"/>
              <a:gd name="T45" fmla="*/ 173 h 240"/>
              <a:gd name="T46" fmla="*/ 0 w 213"/>
              <a:gd name="T47" fmla="*/ 200 h 240"/>
              <a:gd name="T48" fmla="*/ 37 w 213"/>
              <a:gd name="T49" fmla="*/ 200 h 240"/>
              <a:gd name="T50" fmla="*/ 107 w 213"/>
              <a:gd name="T51" fmla="*/ 240 h 240"/>
              <a:gd name="T52" fmla="*/ 176 w 213"/>
              <a:gd name="T53" fmla="*/ 200 h 240"/>
              <a:gd name="T54" fmla="*/ 213 w 213"/>
              <a:gd name="T55" fmla="*/ 200 h 240"/>
              <a:gd name="T56" fmla="*/ 213 w 213"/>
              <a:gd name="T57" fmla="*/ 173 h 240"/>
              <a:gd name="T58" fmla="*/ 185 w 213"/>
              <a:gd name="T59" fmla="*/ 173 h 240"/>
              <a:gd name="T60" fmla="*/ 187 w 213"/>
              <a:gd name="T61" fmla="*/ 160 h 240"/>
              <a:gd name="T62" fmla="*/ 187 w 213"/>
              <a:gd name="T63" fmla="*/ 146 h 240"/>
              <a:gd name="T64" fmla="*/ 213 w 213"/>
              <a:gd name="T65" fmla="*/ 146 h 240"/>
              <a:gd name="T66" fmla="*/ 213 w 213"/>
              <a:gd name="T67" fmla="*/ 120 h 240"/>
              <a:gd name="T68" fmla="*/ 187 w 213"/>
              <a:gd name="T69" fmla="*/ 120 h 240"/>
              <a:gd name="T70" fmla="*/ 187 w 213"/>
              <a:gd name="T71" fmla="*/ 106 h 240"/>
              <a:gd name="T72" fmla="*/ 185 w 213"/>
              <a:gd name="T73" fmla="*/ 93 h 240"/>
              <a:gd name="T74" fmla="*/ 213 w 213"/>
              <a:gd name="T75" fmla="*/ 93 h 240"/>
              <a:gd name="T76" fmla="*/ 213 w 213"/>
              <a:gd name="T77" fmla="*/ 66 h 240"/>
              <a:gd name="T78" fmla="*/ 213 w 213"/>
              <a:gd name="T79" fmla="*/ 66 h 240"/>
              <a:gd name="T80" fmla="*/ 133 w 213"/>
              <a:gd name="T81" fmla="*/ 173 h 240"/>
              <a:gd name="T82" fmla="*/ 80 w 213"/>
              <a:gd name="T83" fmla="*/ 173 h 240"/>
              <a:gd name="T84" fmla="*/ 80 w 213"/>
              <a:gd name="T85" fmla="*/ 146 h 240"/>
              <a:gd name="T86" fmla="*/ 133 w 213"/>
              <a:gd name="T87" fmla="*/ 146 h 240"/>
              <a:gd name="T88" fmla="*/ 133 w 213"/>
              <a:gd name="T89" fmla="*/ 173 h 240"/>
              <a:gd name="T90" fmla="*/ 133 w 213"/>
              <a:gd name="T91" fmla="*/ 173 h 240"/>
              <a:gd name="T92" fmla="*/ 133 w 213"/>
              <a:gd name="T93" fmla="*/ 120 h 240"/>
              <a:gd name="T94" fmla="*/ 80 w 213"/>
              <a:gd name="T95" fmla="*/ 120 h 240"/>
              <a:gd name="T96" fmla="*/ 80 w 213"/>
              <a:gd name="T97" fmla="*/ 93 h 240"/>
              <a:gd name="T98" fmla="*/ 133 w 213"/>
              <a:gd name="T99" fmla="*/ 93 h 240"/>
              <a:gd name="T100" fmla="*/ 133 w 213"/>
              <a:gd name="T101" fmla="*/ 120 h 240"/>
              <a:gd name="T102" fmla="*/ 133 w 213"/>
              <a:gd name="T103" fmla="*/ 12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13" h="240">
                <a:moveTo>
                  <a:pt x="213" y="66"/>
                </a:moveTo>
                <a:lnTo>
                  <a:pt x="176" y="66"/>
                </a:lnTo>
                <a:cubicBezTo>
                  <a:pt x="170" y="56"/>
                  <a:pt x="162" y="47"/>
                  <a:pt x="152" y="40"/>
                </a:cubicBezTo>
                <a:lnTo>
                  <a:pt x="173" y="18"/>
                </a:lnTo>
                <a:lnTo>
                  <a:pt x="155" y="0"/>
                </a:lnTo>
                <a:lnTo>
                  <a:pt x="126" y="29"/>
                </a:lnTo>
                <a:cubicBezTo>
                  <a:pt x="119" y="27"/>
                  <a:pt x="113" y="26"/>
                  <a:pt x="107" y="26"/>
                </a:cubicBezTo>
                <a:cubicBezTo>
                  <a:pt x="100" y="26"/>
                  <a:pt x="94" y="27"/>
                  <a:pt x="88" y="29"/>
                </a:cubicBezTo>
                <a:lnTo>
                  <a:pt x="59" y="0"/>
                </a:lnTo>
                <a:lnTo>
                  <a:pt x="40" y="18"/>
                </a:lnTo>
                <a:lnTo>
                  <a:pt x="62" y="40"/>
                </a:lnTo>
                <a:cubicBezTo>
                  <a:pt x="52" y="47"/>
                  <a:pt x="43" y="56"/>
                  <a:pt x="37" y="66"/>
                </a:cubicBezTo>
                <a:lnTo>
                  <a:pt x="0" y="66"/>
                </a:lnTo>
                <a:lnTo>
                  <a:pt x="0" y="93"/>
                </a:lnTo>
                <a:lnTo>
                  <a:pt x="28" y="93"/>
                </a:lnTo>
                <a:cubicBezTo>
                  <a:pt x="27" y="97"/>
                  <a:pt x="27" y="102"/>
                  <a:pt x="27" y="106"/>
                </a:cubicBezTo>
                <a:lnTo>
                  <a:pt x="27" y="120"/>
                </a:lnTo>
                <a:lnTo>
                  <a:pt x="0" y="120"/>
                </a:lnTo>
                <a:lnTo>
                  <a:pt x="0" y="146"/>
                </a:lnTo>
                <a:lnTo>
                  <a:pt x="27" y="146"/>
                </a:lnTo>
                <a:lnTo>
                  <a:pt x="27" y="160"/>
                </a:lnTo>
                <a:cubicBezTo>
                  <a:pt x="27" y="164"/>
                  <a:pt x="27" y="169"/>
                  <a:pt x="28" y="173"/>
                </a:cubicBezTo>
                <a:lnTo>
                  <a:pt x="0" y="173"/>
                </a:lnTo>
                <a:lnTo>
                  <a:pt x="0" y="200"/>
                </a:lnTo>
                <a:lnTo>
                  <a:pt x="37" y="200"/>
                </a:lnTo>
                <a:cubicBezTo>
                  <a:pt x="51" y="224"/>
                  <a:pt x="77" y="240"/>
                  <a:pt x="107" y="240"/>
                </a:cubicBezTo>
                <a:cubicBezTo>
                  <a:pt x="136" y="240"/>
                  <a:pt x="162" y="224"/>
                  <a:pt x="176" y="200"/>
                </a:cubicBezTo>
                <a:lnTo>
                  <a:pt x="213" y="200"/>
                </a:lnTo>
                <a:lnTo>
                  <a:pt x="213" y="173"/>
                </a:lnTo>
                <a:lnTo>
                  <a:pt x="185" y="173"/>
                </a:lnTo>
                <a:cubicBezTo>
                  <a:pt x="186" y="169"/>
                  <a:pt x="187" y="164"/>
                  <a:pt x="187" y="160"/>
                </a:cubicBezTo>
                <a:lnTo>
                  <a:pt x="187" y="146"/>
                </a:lnTo>
                <a:lnTo>
                  <a:pt x="213" y="146"/>
                </a:lnTo>
                <a:lnTo>
                  <a:pt x="213" y="120"/>
                </a:lnTo>
                <a:lnTo>
                  <a:pt x="187" y="120"/>
                </a:lnTo>
                <a:lnTo>
                  <a:pt x="187" y="106"/>
                </a:lnTo>
                <a:cubicBezTo>
                  <a:pt x="187" y="102"/>
                  <a:pt x="186" y="97"/>
                  <a:pt x="185" y="93"/>
                </a:cubicBezTo>
                <a:lnTo>
                  <a:pt x="213" y="93"/>
                </a:lnTo>
                <a:lnTo>
                  <a:pt x="213" y="66"/>
                </a:lnTo>
                <a:lnTo>
                  <a:pt x="213" y="66"/>
                </a:lnTo>
                <a:close/>
                <a:moveTo>
                  <a:pt x="133" y="173"/>
                </a:moveTo>
                <a:lnTo>
                  <a:pt x="80" y="173"/>
                </a:lnTo>
                <a:lnTo>
                  <a:pt x="80" y="146"/>
                </a:lnTo>
                <a:lnTo>
                  <a:pt x="133" y="146"/>
                </a:lnTo>
                <a:lnTo>
                  <a:pt x="133" y="173"/>
                </a:lnTo>
                <a:lnTo>
                  <a:pt x="133" y="173"/>
                </a:lnTo>
                <a:close/>
                <a:moveTo>
                  <a:pt x="133" y="120"/>
                </a:moveTo>
                <a:lnTo>
                  <a:pt x="80" y="120"/>
                </a:lnTo>
                <a:lnTo>
                  <a:pt x="80" y="93"/>
                </a:lnTo>
                <a:lnTo>
                  <a:pt x="133" y="93"/>
                </a:lnTo>
                <a:lnTo>
                  <a:pt x="133" y="120"/>
                </a:lnTo>
                <a:lnTo>
                  <a:pt x="133" y="12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8" name="Freeform 5">
            <a:extLst>
              <a:ext uri="{FF2B5EF4-FFF2-40B4-BE49-F238E27FC236}">
                <a16:creationId xmlns:a16="http://schemas.microsoft.com/office/drawing/2014/main" id="{373C1A02-50FB-4108-A954-D20B26EA6786}"/>
              </a:ext>
            </a:extLst>
          </p:cNvPr>
          <p:cNvSpPr>
            <a:spLocks noEditPoints="1"/>
          </p:cNvSpPr>
          <p:nvPr/>
        </p:nvSpPr>
        <p:spPr bwMode="auto">
          <a:xfrm>
            <a:off x="2393824" y="1420851"/>
            <a:ext cx="450726" cy="499895"/>
          </a:xfrm>
          <a:custGeom>
            <a:avLst/>
            <a:gdLst>
              <a:gd name="T0" fmla="*/ 200 w 240"/>
              <a:gd name="T1" fmla="*/ 200 h 267"/>
              <a:gd name="T2" fmla="*/ 40 w 240"/>
              <a:gd name="T3" fmla="*/ 200 h 267"/>
              <a:gd name="T4" fmla="*/ 40 w 240"/>
              <a:gd name="T5" fmla="*/ 174 h 267"/>
              <a:gd name="T6" fmla="*/ 200 w 240"/>
              <a:gd name="T7" fmla="*/ 174 h 267"/>
              <a:gd name="T8" fmla="*/ 200 w 240"/>
              <a:gd name="T9" fmla="*/ 200 h 267"/>
              <a:gd name="T10" fmla="*/ 200 w 240"/>
              <a:gd name="T11" fmla="*/ 200 h 267"/>
              <a:gd name="T12" fmla="*/ 200 w 240"/>
              <a:gd name="T13" fmla="*/ 147 h 267"/>
              <a:gd name="T14" fmla="*/ 40 w 240"/>
              <a:gd name="T15" fmla="*/ 147 h 267"/>
              <a:gd name="T16" fmla="*/ 40 w 240"/>
              <a:gd name="T17" fmla="*/ 120 h 267"/>
              <a:gd name="T18" fmla="*/ 200 w 240"/>
              <a:gd name="T19" fmla="*/ 120 h 267"/>
              <a:gd name="T20" fmla="*/ 200 w 240"/>
              <a:gd name="T21" fmla="*/ 147 h 267"/>
              <a:gd name="T22" fmla="*/ 200 w 240"/>
              <a:gd name="T23" fmla="*/ 147 h 267"/>
              <a:gd name="T24" fmla="*/ 200 w 240"/>
              <a:gd name="T25" fmla="*/ 94 h 267"/>
              <a:gd name="T26" fmla="*/ 40 w 240"/>
              <a:gd name="T27" fmla="*/ 94 h 267"/>
              <a:gd name="T28" fmla="*/ 40 w 240"/>
              <a:gd name="T29" fmla="*/ 67 h 267"/>
              <a:gd name="T30" fmla="*/ 200 w 240"/>
              <a:gd name="T31" fmla="*/ 67 h 267"/>
              <a:gd name="T32" fmla="*/ 200 w 240"/>
              <a:gd name="T33" fmla="*/ 94 h 267"/>
              <a:gd name="T34" fmla="*/ 200 w 240"/>
              <a:gd name="T35" fmla="*/ 94 h 267"/>
              <a:gd name="T36" fmla="*/ 0 w 240"/>
              <a:gd name="T37" fmla="*/ 267 h 267"/>
              <a:gd name="T38" fmla="*/ 20 w 240"/>
              <a:gd name="T39" fmla="*/ 247 h 267"/>
              <a:gd name="T40" fmla="*/ 40 w 240"/>
              <a:gd name="T41" fmla="*/ 267 h 267"/>
              <a:gd name="T42" fmla="*/ 60 w 240"/>
              <a:gd name="T43" fmla="*/ 247 h 267"/>
              <a:gd name="T44" fmla="*/ 80 w 240"/>
              <a:gd name="T45" fmla="*/ 267 h 267"/>
              <a:gd name="T46" fmla="*/ 100 w 240"/>
              <a:gd name="T47" fmla="*/ 247 h 267"/>
              <a:gd name="T48" fmla="*/ 120 w 240"/>
              <a:gd name="T49" fmla="*/ 267 h 267"/>
              <a:gd name="T50" fmla="*/ 140 w 240"/>
              <a:gd name="T51" fmla="*/ 247 h 267"/>
              <a:gd name="T52" fmla="*/ 160 w 240"/>
              <a:gd name="T53" fmla="*/ 267 h 267"/>
              <a:gd name="T54" fmla="*/ 180 w 240"/>
              <a:gd name="T55" fmla="*/ 247 h 267"/>
              <a:gd name="T56" fmla="*/ 200 w 240"/>
              <a:gd name="T57" fmla="*/ 267 h 267"/>
              <a:gd name="T58" fmla="*/ 220 w 240"/>
              <a:gd name="T59" fmla="*/ 247 h 267"/>
              <a:gd name="T60" fmla="*/ 240 w 240"/>
              <a:gd name="T61" fmla="*/ 267 h 267"/>
              <a:gd name="T62" fmla="*/ 240 w 240"/>
              <a:gd name="T63" fmla="*/ 0 h 267"/>
              <a:gd name="T64" fmla="*/ 220 w 240"/>
              <a:gd name="T65" fmla="*/ 20 h 267"/>
              <a:gd name="T66" fmla="*/ 200 w 240"/>
              <a:gd name="T67" fmla="*/ 0 h 267"/>
              <a:gd name="T68" fmla="*/ 180 w 240"/>
              <a:gd name="T69" fmla="*/ 20 h 267"/>
              <a:gd name="T70" fmla="*/ 160 w 240"/>
              <a:gd name="T71" fmla="*/ 0 h 267"/>
              <a:gd name="T72" fmla="*/ 140 w 240"/>
              <a:gd name="T73" fmla="*/ 20 h 267"/>
              <a:gd name="T74" fmla="*/ 120 w 240"/>
              <a:gd name="T75" fmla="*/ 0 h 267"/>
              <a:gd name="T76" fmla="*/ 100 w 240"/>
              <a:gd name="T77" fmla="*/ 20 h 267"/>
              <a:gd name="T78" fmla="*/ 80 w 240"/>
              <a:gd name="T79" fmla="*/ 0 h 267"/>
              <a:gd name="T80" fmla="*/ 60 w 240"/>
              <a:gd name="T81" fmla="*/ 20 h 267"/>
              <a:gd name="T82" fmla="*/ 40 w 240"/>
              <a:gd name="T83" fmla="*/ 0 h 267"/>
              <a:gd name="T84" fmla="*/ 20 w 240"/>
              <a:gd name="T85" fmla="*/ 20 h 267"/>
              <a:gd name="T86" fmla="*/ 0 w 240"/>
              <a:gd name="T87" fmla="*/ 0 h 267"/>
              <a:gd name="T88" fmla="*/ 0 w 240"/>
              <a:gd name="T89" fmla="*/ 267 h 267"/>
              <a:gd name="T90" fmla="*/ 0 w 240"/>
              <a:gd name="T91" fmla="*/ 267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</a:cxnLst>
            <a:rect l="0" t="0" r="r" b="b"/>
            <a:pathLst>
              <a:path w="240" h="267">
                <a:moveTo>
                  <a:pt x="200" y="200"/>
                </a:moveTo>
                <a:lnTo>
                  <a:pt x="40" y="200"/>
                </a:lnTo>
                <a:lnTo>
                  <a:pt x="40" y="174"/>
                </a:lnTo>
                <a:lnTo>
                  <a:pt x="200" y="174"/>
                </a:lnTo>
                <a:lnTo>
                  <a:pt x="200" y="200"/>
                </a:lnTo>
                <a:lnTo>
                  <a:pt x="200" y="200"/>
                </a:lnTo>
                <a:close/>
                <a:moveTo>
                  <a:pt x="200" y="147"/>
                </a:moveTo>
                <a:lnTo>
                  <a:pt x="40" y="147"/>
                </a:lnTo>
                <a:lnTo>
                  <a:pt x="40" y="120"/>
                </a:lnTo>
                <a:lnTo>
                  <a:pt x="200" y="120"/>
                </a:lnTo>
                <a:lnTo>
                  <a:pt x="200" y="147"/>
                </a:lnTo>
                <a:lnTo>
                  <a:pt x="200" y="147"/>
                </a:lnTo>
                <a:close/>
                <a:moveTo>
                  <a:pt x="200" y="94"/>
                </a:moveTo>
                <a:lnTo>
                  <a:pt x="40" y="94"/>
                </a:lnTo>
                <a:lnTo>
                  <a:pt x="40" y="67"/>
                </a:lnTo>
                <a:lnTo>
                  <a:pt x="200" y="67"/>
                </a:lnTo>
                <a:lnTo>
                  <a:pt x="200" y="94"/>
                </a:lnTo>
                <a:lnTo>
                  <a:pt x="200" y="94"/>
                </a:lnTo>
                <a:close/>
                <a:moveTo>
                  <a:pt x="0" y="267"/>
                </a:moveTo>
                <a:lnTo>
                  <a:pt x="20" y="247"/>
                </a:lnTo>
                <a:lnTo>
                  <a:pt x="40" y="267"/>
                </a:lnTo>
                <a:lnTo>
                  <a:pt x="60" y="247"/>
                </a:lnTo>
                <a:lnTo>
                  <a:pt x="80" y="267"/>
                </a:lnTo>
                <a:lnTo>
                  <a:pt x="100" y="247"/>
                </a:lnTo>
                <a:lnTo>
                  <a:pt x="120" y="267"/>
                </a:lnTo>
                <a:lnTo>
                  <a:pt x="140" y="247"/>
                </a:lnTo>
                <a:lnTo>
                  <a:pt x="160" y="267"/>
                </a:lnTo>
                <a:lnTo>
                  <a:pt x="180" y="247"/>
                </a:lnTo>
                <a:lnTo>
                  <a:pt x="200" y="267"/>
                </a:lnTo>
                <a:lnTo>
                  <a:pt x="220" y="247"/>
                </a:lnTo>
                <a:lnTo>
                  <a:pt x="240" y="267"/>
                </a:lnTo>
                <a:lnTo>
                  <a:pt x="240" y="0"/>
                </a:lnTo>
                <a:lnTo>
                  <a:pt x="220" y="20"/>
                </a:lnTo>
                <a:lnTo>
                  <a:pt x="200" y="0"/>
                </a:lnTo>
                <a:lnTo>
                  <a:pt x="180" y="20"/>
                </a:lnTo>
                <a:lnTo>
                  <a:pt x="160" y="0"/>
                </a:lnTo>
                <a:lnTo>
                  <a:pt x="140" y="20"/>
                </a:lnTo>
                <a:lnTo>
                  <a:pt x="120" y="0"/>
                </a:lnTo>
                <a:lnTo>
                  <a:pt x="100" y="20"/>
                </a:lnTo>
                <a:lnTo>
                  <a:pt x="80" y="0"/>
                </a:lnTo>
                <a:lnTo>
                  <a:pt x="60" y="20"/>
                </a:lnTo>
                <a:lnTo>
                  <a:pt x="40" y="0"/>
                </a:lnTo>
                <a:lnTo>
                  <a:pt x="20" y="20"/>
                </a:lnTo>
                <a:lnTo>
                  <a:pt x="0" y="0"/>
                </a:lnTo>
                <a:lnTo>
                  <a:pt x="0" y="267"/>
                </a:lnTo>
                <a:lnTo>
                  <a:pt x="0" y="26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9" name="Freeform 17">
            <a:extLst>
              <a:ext uri="{FF2B5EF4-FFF2-40B4-BE49-F238E27FC236}">
                <a16:creationId xmlns:a16="http://schemas.microsoft.com/office/drawing/2014/main" id="{0534CAB0-19A9-4CD9-8ABA-63BB4B4EC57B}"/>
              </a:ext>
            </a:extLst>
          </p:cNvPr>
          <p:cNvSpPr>
            <a:spLocks noEditPoints="1"/>
          </p:cNvSpPr>
          <p:nvPr/>
        </p:nvSpPr>
        <p:spPr bwMode="auto">
          <a:xfrm>
            <a:off x="3338369" y="1452524"/>
            <a:ext cx="450726" cy="450726"/>
          </a:xfrm>
          <a:custGeom>
            <a:avLst/>
            <a:gdLst>
              <a:gd name="T0" fmla="*/ 0 w 240"/>
              <a:gd name="T1" fmla="*/ 133 h 240"/>
              <a:gd name="T2" fmla="*/ 106 w 240"/>
              <a:gd name="T3" fmla="*/ 133 h 240"/>
              <a:gd name="T4" fmla="*/ 106 w 240"/>
              <a:gd name="T5" fmla="*/ 0 h 240"/>
              <a:gd name="T6" fmla="*/ 0 w 240"/>
              <a:gd name="T7" fmla="*/ 0 h 240"/>
              <a:gd name="T8" fmla="*/ 0 w 240"/>
              <a:gd name="T9" fmla="*/ 133 h 240"/>
              <a:gd name="T10" fmla="*/ 0 w 240"/>
              <a:gd name="T11" fmla="*/ 133 h 240"/>
              <a:gd name="T12" fmla="*/ 0 w 240"/>
              <a:gd name="T13" fmla="*/ 240 h 240"/>
              <a:gd name="T14" fmla="*/ 106 w 240"/>
              <a:gd name="T15" fmla="*/ 240 h 240"/>
              <a:gd name="T16" fmla="*/ 106 w 240"/>
              <a:gd name="T17" fmla="*/ 160 h 240"/>
              <a:gd name="T18" fmla="*/ 0 w 240"/>
              <a:gd name="T19" fmla="*/ 160 h 240"/>
              <a:gd name="T20" fmla="*/ 0 w 240"/>
              <a:gd name="T21" fmla="*/ 240 h 240"/>
              <a:gd name="T22" fmla="*/ 0 w 240"/>
              <a:gd name="T23" fmla="*/ 240 h 240"/>
              <a:gd name="T24" fmla="*/ 133 w 240"/>
              <a:gd name="T25" fmla="*/ 240 h 240"/>
              <a:gd name="T26" fmla="*/ 240 w 240"/>
              <a:gd name="T27" fmla="*/ 240 h 240"/>
              <a:gd name="T28" fmla="*/ 240 w 240"/>
              <a:gd name="T29" fmla="*/ 106 h 240"/>
              <a:gd name="T30" fmla="*/ 133 w 240"/>
              <a:gd name="T31" fmla="*/ 106 h 240"/>
              <a:gd name="T32" fmla="*/ 133 w 240"/>
              <a:gd name="T33" fmla="*/ 240 h 240"/>
              <a:gd name="T34" fmla="*/ 133 w 240"/>
              <a:gd name="T35" fmla="*/ 240 h 240"/>
              <a:gd name="T36" fmla="*/ 133 w 240"/>
              <a:gd name="T37" fmla="*/ 0 h 240"/>
              <a:gd name="T38" fmla="*/ 133 w 240"/>
              <a:gd name="T39" fmla="*/ 80 h 240"/>
              <a:gd name="T40" fmla="*/ 240 w 240"/>
              <a:gd name="T41" fmla="*/ 80 h 240"/>
              <a:gd name="T42" fmla="*/ 240 w 240"/>
              <a:gd name="T43" fmla="*/ 0 h 240"/>
              <a:gd name="T44" fmla="*/ 133 w 240"/>
              <a:gd name="T45" fmla="*/ 0 h 240"/>
              <a:gd name="T46" fmla="*/ 133 w 240"/>
              <a:gd name="T47" fmla="*/ 0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240" h="240">
                <a:moveTo>
                  <a:pt x="0" y="133"/>
                </a:moveTo>
                <a:lnTo>
                  <a:pt x="106" y="133"/>
                </a:lnTo>
                <a:lnTo>
                  <a:pt x="106" y="0"/>
                </a:lnTo>
                <a:lnTo>
                  <a:pt x="0" y="0"/>
                </a:lnTo>
                <a:lnTo>
                  <a:pt x="0" y="133"/>
                </a:lnTo>
                <a:lnTo>
                  <a:pt x="0" y="133"/>
                </a:lnTo>
                <a:close/>
                <a:moveTo>
                  <a:pt x="0" y="240"/>
                </a:moveTo>
                <a:lnTo>
                  <a:pt x="106" y="240"/>
                </a:lnTo>
                <a:lnTo>
                  <a:pt x="106" y="160"/>
                </a:lnTo>
                <a:lnTo>
                  <a:pt x="0" y="160"/>
                </a:lnTo>
                <a:lnTo>
                  <a:pt x="0" y="240"/>
                </a:lnTo>
                <a:lnTo>
                  <a:pt x="0" y="240"/>
                </a:lnTo>
                <a:close/>
                <a:moveTo>
                  <a:pt x="133" y="240"/>
                </a:moveTo>
                <a:lnTo>
                  <a:pt x="240" y="240"/>
                </a:lnTo>
                <a:lnTo>
                  <a:pt x="240" y="106"/>
                </a:lnTo>
                <a:lnTo>
                  <a:pt x="133" y="106"/>
                </a:lnTo>
                <a:lnTo>
                  <a:pt x="133" y="240"/>
                </a:lnTo>
                <a:lnTo>
                  <a:pt x="133" y="240"/>
                </a:lnTo>
                <a:close/>
                <a:moveTo>
                  <a:pt x="133" y="0"/>
                </a:moveTo>
                <a:lnTo>
                  <a:pt x="133" y="80"/>
                </a:lnTo>
                <a:lnTo>
                  <a:pt x="240" y="80"/>
                </a:lnTo>
                <a:lnTo>
                  <a:pt x="240" y="0"/>
                </a:lnTo>
                <a:lnTo>
                  <a:pt x="133" y="0"/>
                </a:lnTo>
                <a:lnTo>
                  <a:pt x="133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BAA4BB9C-BC42-4F63-AEBE-EAAF52DE65D5}"/>
              </a:ext>
            </a:extLst>
          </p:cNvPr>
          <p:cNvSpPr>
            <a:spLocks noEditPoints="1"/>
          </p:cNvSpPr>
          <p:nvPr/>
        </p:nvSpPr>
        <p:spPr bwMode="auto">
          <a:xfrm>
            <a:off x="4282914" y="1382172"/>
            <a:ext cx="447994" cy="499894"/>
          </a:xfrm>
          <a:custGeom>
            <a:avLst/>
            <a:gdLst>
              <a:gd name="T0" fmla="*/ 213 w 240"/>
              <a:gd name="T1" fmla="*/ 27 h 267"/>
              <a:gd name="T2" fmla="*/ 157 w 240"/>
              <a:gd name="T3" fmla="*/ 27 h 267"/>
              <a:gd name="T4" fmla="*/ 120 w 240"/>
              <a:gd name="T5" fmla="*/ 0 h 267"/>
              <a:gd name="T6" fmla="*/ 82 w 240"/>
              <a:gd name="T7" fmla="*/ 27 h 267"/>
              <a:gd name="T8" fmla="*/ 26 w 240"/>
              <a:gd name="T9" fmla="*/ 27 h 267"/>
              <a:gd name="T10" fmla="*/ 0 w 240"/>
              <a:gd name="T11" fmla="*/ 53 h 267"/>
              <a:gd name="T12" fmla="*/ 0 w 240"/>
              <a:gd name="T13" fmla="*/ 240 h 267"/>
              <a:gd name="T14" fmla="*/ 26 w 240"/>
              <a:gd name="T15" fmla="*/ 267 h 267"/>
              <a:gd name="T16" fmla="*/ 213 w 240"/>
              <a:gd name="T17" fmla="*/ 267 h 267"/>
              <a:gd name="T18" fmla="*/ 240 w 240"/>
              <a:gd name="T19" fmla="*/ 240 h 267"/>
              <a:gd name="T20" fmla="*/ 240 w 240"/>
              <a:gd name="T21" fmla="*/ 53 h 267"/>
              <a:gd name="T22" fmla="*/ 213 w 240"/>
              <a:gd name="T23" fmla="*/ 27 h 267"/>
              <a:gd name="T24" fmla="*/ 213 w 240"/>
              <a:gd name="T25" fmla="*/ 27 h 267"/>
              <a:gd name="T26" fmla="*/ 120 w 240"/>
              <a:gd name="T27" fmla="*/ 27 h 267"/>
              <a:gd name="T28" fmla="*/ 133 w 240"/>
              <a:gd name="T29" fmla="*/ 40 h 267"/>
              <a:gd name="T30" fmla="*/ 120 w 240"/>
              <a:gd name="T31" fmla="*/ 53 h 267"/>
              <a:gd name="T32" fmla="*/ 106 w 240"/>
              <a:gd name="T33" fmla="*/ 40 h 267"/>
              <a:gd name="T34" fmla="*/ 120 w 240"/>
              <a:gd name="T35" fmla="*/ 27 h 267"/>
              <a:gd name="T36" fmla="*/ 120 w 240"/>
              <a:gd name="T37" fmla="*/ 27 h 267"/>
              <a:gd name="T38" fmla="*/ 146 w 240"/>
              <a:gd name="T39" fmla="*/ 213 h 267"/>
              <a:gd name="T40" fmla="*/ 53 w 240"/>
              <a:gd name="T41" fmla="*/ 213 h 267"/>
              <a:gd name="T42" fmla="*/ 53 w 240"/>
              <a:gd name="T43" fmla="*/ 187 h 267"/>
              <a:gd name="T44" fmla="*/ 146 w 240"/>
              <a:gd name="T45" fmla="*/ 187 h 267"/>
              <a:gd name="T46" fmla="*/ 146 w 240"/>
              <a:gd name="T47" fmla="*/ 213 h 267"/>
              <a:gd name="T48" fmla="*/ 146 w 240"/>
              <a:gd name="T49" fmla="*/ 213 h 267"/>
              <a:gd name="T50" fmla="*/ 186 w 240"/>
              <a:gd name="T51" fmla="*/ 160 h 267"/>
              <a:gd name="T52" fmla="*/ 53 w 240"/>
              <a:gd name="T53" fmla="*/ 160 h 267"/>
              <a:gd name="T54" fmla="*/ 53 w 240"/>
              <a:gd name="T55" fmla="*/ 133 h 267"/>
              <a:gd name="T56" fmla="*/ 186 w 240"/>
              <a:gd name="T57" fmla="*/ 133 h 267"/>
              <a:gd name="T58" fmla="*/ 186 w 240"/>
              <a:gd name="T59" fmla="*/ 160 h 267"/>
              <a:gd name="T60" fmla="*/ 186 w 240"/>
              <a:gd name="T61" fmla="*/ 160 h 267"/>
              <a:gd name="T62" fmla="*/ 186 w 240"/>
              <a:gd name="T63" fmla="*/ 107 h 267"/>
              <a:gd name="T64" fmla="*/ 53 w 240"/>
              <a:gd name="T65" fmla="*/ 107 h 267"/>
              <a:gd name="T66" fmla="*/ 53 w 240"/>
              <a:gd name="T67" fmla="*/ 80 h 267"/>
              <a:gd name="T68" fmla="*/ 186 w 240"/>
              <a:gd name="T69" fmla="*/ 80 h 267"/>
              <a:gd name="T70" fmla="*/ 186 w 240"/>
              <a:gd name="T71" fmla="*/ 107 h 267"/>
              <a:gd name="T72" fmla="*/ 186 w 240"/>
              <a:gd name="T73" fmla="*/ 107 h 2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240" h="267">
                <a:moveTo>
                  <a:pt x="213" y="27"/>
                </a:moveTo>
                <a:lnTo>
                  <a:pt x="157" y="27"/>
                </a:lnTo>
                <a:cubicBezTo>
                  <a:pt x="152" y="11"/>
                  <a:pt x="137" y="0"/>
                  <a:pt x="120" y="0"/>
                </a:cubicBezTo>
                <a:cubicBezTo>
                  <a:pt x="102" y="0"/>
                  <a:pt x="88" y="11"/>
                  <a:pt x="82" y="27"/>
                </a:cubicBezTo>
                <a:lnTo>
                  <a:pt x="26" y="27"/>
                </a:lnTo>
                <a:cubicBezTo>
                  <a:pt x="12" y="27"/>
                  <a:pt x="0" y="39"/>
                  <a:pt x="0" y="53"/>
                </a:cubicBezTo>
                <a:lnTo>
                  <a:pt x="0" y="240"/>
                </a:lnTo>
                <a:cubicBezTo>
                  <a:pt x="0" y="255"/>
                  <a:pt x="12" y="267"/>
                  <a:pt x="26" y="267"/>
                </a:cubicBezTo>
                <a:lnTo>
                  <a:pt x="213" y="267"/>
                </a:lnTo>
                <a:cubicBezTo>
                  <a:pt x="228" y="267"/>
                  <a:pt x="240" y="255"/>
                  <a:pt x="240" y="240"/>
                </a:cubicBezTo>
                <a:lnTo>
                  <a:pt x="240" y="53"/>
                </a:lnTo>
                <a:cubicBezTo>
                  <a:pt x="240" y="39"/>
                  <a:pt x="228" y="27"/>
                  <a:pt x="213" y="27"/>
                </a:cubicBezTo>
                <a:lnTo>
                  <a:pt x="213" y="27"/>
                </a:lnTo>
                <a:close/>
                <a:moveTo>
                  <a:pt x="120" y="27"/>
                </a:moveTo>
                <a:cubicBezTo>
                  <a:pt x="127" y="27"/>
                  <a:pt x="133" y="33"/>
                  <a:pt x="133" y="40"/>
                </a:cubicBezTo>
                <a:cubicBezTo>
                  <a:pt x="133" y="47"/>
                  <a:pt x="127" y="53"/>
                  <a:pt x="120" y="53"/>
                </a:cubicBezTo>
                <a:cubicBezTo>
                  <a:pt x="112" y="53"/>
                  <a:pt x="106" y="47"/>
                  <a:pt x="106" y="40"/>
                </a:cubicBezTo>
                <a:cubicBezTo>
                  <a:pt x="106" y="33"/>
                  <a:pt x="112" y="27"/>
                  <a:pt x="120" y="27"/>
                </a:cubicBezTo>
                <a:lnTo>
                  <a:pt x="120" y="27"/>
                </a:lnTo>
                <a:close/>
                <a:moveTo>
                  <a:pt x="146" y="213"/>
                </a:moveTo>
                <a:lnTo>
                  <a:pt x="53" y="213"/>
                </a:lnTo>
                <a:lnTo>
                  <a:pt x="53" y="187"/>
                </a:lnTo>
                <a:lnTo>
                  <a:pt x="146" y="187"/>
                </a:lnTo>
                <a:lnTo>
                  <a:pt x="146" y="213"/>
                </a:lnTo>
                <a:lnTo>
                  <a:pt x="146" y="213"/>
                </a:lnTo>
                <a:close/>
                <a:moveTo>
                  <a:pt x="186" y="160"/>
                </a:moveTo>
                <a:lnTo>
                  <a:pt x="53" y="160"/>
                </a:lnTo>
                <a:lnTo>
                  <a:pt x="53" y="133"/>
                </a:lnTo>
                <a:lnTo>
                  <a:pt x="186" y="133"/>
                </a:lnTo>
                <a:lnTo>
                  <a:pt x="186" y="160"/>
                </a:lnTo>
                <a:lnTo>
                  <a:pt x="186" y="160"/>
                </a:lnTo>
                <a:close/>
                <a:moveTo>
                  <a:pt x="186" y="107"/>
                </a:moveTo>
                <a:lnTo>
                  <a:pt x="53" y="107"/>
                </a:lnTo>
                <a:lnTo>
                  <a:pt x="53" y="80"/>
                </a:lnTo>
                <a:lnTo>
                  <a:pt x="186" y="80"/>
                </a:lnTo>
                <a:lnTo>
                  <a:pt x="186" y="107"/>
                </a:lnTo>
                <a:lnTo>
                  <a:pt x="186" y="10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2557F76-5E8B-4EB7-ACED-3392E9686626}"/>
              </a:ext>
            </a:extLst>
          </p:cNvPr>
          <p:cNvSpPr txBox="1"/>
          <p:nvPr/>
        </p:nvSpPr>
        <p:spPr>
          <a:xfrm>
            <a:off x="1020760" y="2472912"/>
            <a:ext cx="3486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>
                <a:latin typeface="고도 B" panose="02000503000000020004" pitchFamily="2" charset="-127"/>
                <a:ea typeface="고도 B" panose="02000503000000020004" pitchFamily="2" charset="-127"/>
              </a:rPr>
              <a:t>청춘예찬 독서일기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BEBEBE3-EFEE-4E13-AFD6-B79F701FD217}"/>
              </a:ext>
            </a:extLst>
          </p:cNvPr>
          <p:cNvSpPr txBox="1"/>
          <p:nvPr/>
        </p:nvSpPr>
        <p:spPr>
          <a:xfrm>
            <a:off x="1020761" y="2798994"/>
            <a:ext cx="34861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rPr>
              <a:t>무엇을 보는 무한한 군영과 앞이 것이 풍부하게 피고</a:t>
            </a:r>
            <a:r>
              <a:rPr lang="en-US" altLang="ko-K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rPr>
              <a:t>사막이다</a:t>
            </a:r>
            <a:r>
              <a:rPr lang="en-US" altLang="ko-K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rPr>
              <a:t>타오르고 없으면 하는 피부가 열매를 돋고</a:t>
            </a:r>
            <a:r>
              <a:rPr lang="en-US" altLang="ko-K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rPr>
              <a:t>뿐이다</a:t>
            </a:r>
            <a:r>
              <a:rPr lang="en-US" altLang="ko-KR" sz="120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rPr>
              <a:t>아무거나 이것저것 사용</a:t>
            </a:r>
            <a:endParaRPr lang="ko-KR" altLang="en-US" sz="120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A88879E1-DB4F-4FE0-B90B-E27AD2BDC9A6}"/>
              </a:ext>
            </a:extLst>
          </p:cNvPr>
          <p:cNvSpPr/>
          <p:nvPr/>
        </p:nvSpPr>
        <p:spPr>
          <a:xfrm>
            <a:off x="1143086" y="4425155"/>
            <a:ext cx="504950" cy="497149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98FD3C4B-2F01-4E71-B12B-FEF9FD0BCD53}"/>
              </a:ext>
            </a:extLst>
          </p:cNvPr>
          <p:cNvSpPr/>
          <p:nvPr/>
        </p:nvSpPr>
        <p:spPr>
          <a:xfrm>
            <a:off x="1648036" y="4425154"/>
            <a:ext cx="504950" cy="497149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2AE03F8-9028-40E5-BAB1-386CDD004BA2}"/>
              </a:ext>
            </a:extLst>
          </p:cNvPr>
          <p:cNvSpPr/>
          <p:nvPr/>
        </p:nvSpPr>
        <p:spPr>
          <a:xfrm>
            <a:off x="2152986" y="4425154"/>
            <a:ext cx="504950" cy="497149"/>
          </a:xfrm>
          <a:prstGeom prst="rect">
            <a:avLst/>
          </a:prstGeom>
          <a:solidFill>
            <a:srgbClr val="F25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8761119-7D5C-4185-842D-961131A228DC}"/>
              </a:ext>
            </a:extLst>
          </p:cNvPr>
          <p:cNvSpPr/>
          <p:nvPr/>
        </p:nvSpPr>
        <p:spPr>
          <a:xfrm>
            <a:off x="2652028" y="4425154"/>
            <a:ext cx="504950" cy="497149"/>
          </a:xfrm>
          <a:prstGeom prst="rect">
            <a:avLst/>
          </a:prstGeom>
          <a:solidFill>
            <a:srgbClr val="FECB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899A2F62-C283-4303-AF31-E0D60A2347BD}"/>
              </a:ext>
            </a:extLst>
          </p:cNvPr>
          <p:cNvSpPr/>
          <p:nvPr/>
        </p:nvSpPr>
        <p:spPr>
          <a:xfrm>
            <a:off x="6742735" y="2154705"/>
            <a:ext cx="3824666" cy="22943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C4E683-AE73-4557-9BFB-005D8DFC16A7}"/>
              </a:ext>
            </a:extLst>
          </p:cNvPr>
          <p:cNvSpPr txBox="1"/>
          <p:nvPr/>
        </p:nvSpPr>
        <p:spPr>
          <a:xfrm>
            <a:off x="7032739" y="1713589"/>
            <a:ext cx="34861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sz="4000">
              <a:latin typeface="고도 B" panose="02000503000000020004" pitchFamily="2" charset="-127"/>
              <a:ea typeface="고도 B" panose="02000503000000020004" pitchFamily="2" charset="-127"/>
            </a:endParaRPr>
          </a:p>
          <a:p>
            <a:pPr marL="342900" indent="-342900">
              <a:buAutoNum type="arabicPeriod"/>
            </a:pPr>
            <a:r>
              <a:rPr lang="ko-KR" altLang="en-US" sz="4000">
                <a:latin typeface="고도 B" panose="02000503000000020004" pitchFamily="2" charset="-127"/>
                <a:ea typeface="고도 B" panose="02000503000000020004" pitchFamily="2" charset="-127"/>
              </a:rPr>
              <a:t>아이콘</a:t>
            </a:r>
            <a:endParaRPr lang="en-US" altLang="ko-KR" sz="4000">
              <a:latin typeface="고도 B" panose="02000503000000020004" pitchFamily="2" charset="-127"/>
              <a:ea typeface="고도 B" panose="02000503000000020004" pitchFamily="2" charset="-127"/>
            </a:endParaRPr>
          </a:p>
          <a:p>
            <a:pPr marL="342900" indent="-342900">
              <a:buAutoNum type="arabicPeriod"/>
            </a:pPr>
            <a:r>
              <a:rPr lang="ko-KR" altLang="en-US" sz="4000">
                <a:latin typeface="고도 B" panose="02000503000000020004" pitchFamily="2" charset="-127"/>
                <a:ea typeface="고도 B" panose="02000503000000020004" pitchFamily="2" charset="-127"/>
              </a:rPr>
              <a:t>텍스트</a:t>
            </a:r>
            <a:endParaRPr lang="en-US" altLang="ko-KR" sz="4000">
              <a:latin typeface="고도 B" panose="02000503000000020004" pitchFamily="2" charset="-127"/>
              <a:ea typeface="고도 B" panose="02000503000000020004" pitchFamily="2" charset="-127"/>
            </a:endParaRPr>
          </a:p>
          <a:p>
            <a:pPr marL="342900" indent="-342900">
              <a:buAutoNum type="arabicPeriod"/>
            </a:pPr>
            <a:r>
              <a:rPr lang="ko-KR" altLang="en-US" sz="4000">
                <a:latin typeface="고도 B" panose="02000503000000020004" pitchFamily="2" charset="-127"/>
                <a:ea typeface="고도 B" panose="02000503000000020004" pitchFamily="2" charset="-127"/>
              </a:rPr>
              <a:t>색상 테마</a:t>
            </a:r>
          </a:p>
        </p:txBody>
      </p:sp>
      <p:sp>
        <p:nvSpPr>
          <p:cNvPr id="23" name="사각형: 둥근 모서리 22">
            <a:extLst>
              <a:ext uri="{FF2B5EF4-FFF2-40B4-BE49-F238E27FC236}">
                <a16:creationId xmlns:a16="http://schemas.microsoft.com/office/drawing/2014/main" id="{67EEF83D-C360-48A6-89AD-C4E55860A849}"/>
              </a:ext>
            </a:extLst>
          </p:cNvPr>
          <p:cNvSpPr/>
          <p:nvPr/>
        </p:nvSpPr>
        <p:spPr>
          <a:xfrm>
            <a:off x="6671713" y="1226508"/>
            <a:ext cx="3959441" cy="692458"/>
          </a:xfrm>
          <a:prstGeom prst="roundRect">
            <a:avLst>
              <a:gd name="adj" fmla="val 33334"/>
            </a:avLst>
          </a:prstGeom>
          <a:solidFill>
            <a:srgbClr val="A6141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4000">
                <a:latin typeface="고도 B" panose="02000503000000020004" pitchFamily="2" charset="-127"/>
                <a:ea typeface="고도 B" panose="02000503000000020004" pitchFamily="2" charset="-127"/>
              </a:rPr>
              <a:t>미리 준비함</a:t>
            </a:r>
            <a:endParaRPr lang="en-US" altLang="ko-KR" sz="4000">
              <a:latin typeface="고도 B" panose="02000503000000020004" pitchFamily="2" charset="-127"/>
              <a:ea typeface="고도 B" panose="02000503000000020004" pitchFamily="2" charset="-127"/>
            </a:endParaRPr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A202CE30-2DEB-4EE7-86D5-F481DF468CA1}"/>
              </a:ext>
            </a:extLst>
          </p:cNvPr>
          <p:cNvSpPr/>
          <p:nvPr/>
        </p:nvSpPr>
        <p:spPr>
          <a:xfrm>
            <a:off x="1143086" y="5201526"/>
            <a:ext cx="504950" cy="497149"/>
          </a:xfrm>
          <a:prstGeom prst="rect">
            <a:avLst/>
          </a:prstGeom>
          <a:gradFill flip="none" rotWithShape="1">
            <a:gsLst>
              <a:gs pos="50000">
                <a:srgbClr val="0070C0"/>
              </a:gs>
              <a:gs pos="100000">
                <a:srgbClr val="002565"/>
              </a:gs>
              <a:gs pos="0">
                <a:srgbClr val="002565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7B0F30FF-6045-4317-8BDA-D04CA8CE1E68}"/>
              </a:ext>
            </a:extLst>
          </p:cNvPr>
          <p:cNvSpPr/>
          <p:nvPr/>
        </p:nvSpPr>
        <p:spPr>
          <a:xfrm>
            <a:off x="1648036" y="5201526"/>
            <a:ext cx="504950" cy="497149"/>
          </a:xfrm>
          <a:prstGeom prst="rect">
            <a:avLst/>
          </a:prstGeom>
          <a:gradFill flip="none" rotWithShape="1">
            <a:gsLst>
              <a:gs pos="50000">
                <a:srgbClr val="00B050"/>
              </a:gs>
              <a:gs pos="100000">
                <a:srgbClr val="116721"/>
              </a:gs>
              <a:gs pos="0">
                <a:srgbClr val="11672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>
            <a:extLst>
              <a:ext uri="{FF2B5EF4-FFF2-40B4-BE49-F238E27FC236}">
                <a16:creationId xmlns:a16="http://schemas.microsoft.com/office/drawing/2014/main" id="{746E8345-908F-4E0D-996A-01D63AABFCB0}"/>
              </a:ext>
            </a:extLst>
          </p:cNvPr>
          <p:cNvSpPr/>
          <p:nvPr/>
        </p:nvSpPr>
        <p:spPr>
          <a:xfrm>
            <a:off x="2152986" y="5201526"/>
            <a:ext cx="504950" cy="497149"/>
          </a:xfrm>
          <a:prstGeom prst="rect">
            <a:avLst/>
          </a:prstGeom>
          <a:gradFill flip="none" rotWithShape="1">
            <a:gsLst>
              <a:gs pos="50000">
                <a:srgbClr val="F25050"/>
              </a:gs>
              <a:gs pos="100000">
                <a:srgbClr val="A61414"/>
              </a:gs>
              <a:gs pos="0">
                <a:srgbClr val="A61414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4D50E1C0-8C96-4945-B23E-C5BA5B61727D}"/>
              </a:ext>
            </a:extLst>
          </p:cNvPr>
          <p:cNvSpPr/>
          <p:nvPr/>
        </p:nvSpPr>
        <p:spPr>
          <a:xfrm>
            <a:off x="2657936" y="5201526"/>
            <a:ext cx="504950" cy="497149"/>
          </a:xfrm>
          <a:prstGeom prst="rect">
            <a:avLst/>
          </a:prstGeom>
          <a:gradFill flip="none" rotWithShape="1">
            <a:gsLst>
              <a:gs pos="50000">
                <a:srgbClr val="FECB3A"/>
              </a:gs>
              <a:gs pos="100000">
                <a:srgbClr val="D19E05"/>
              </a:gs>
              <a:gs pos="0">
                <a:srgbClr val="D19E05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3" name="직선 화살표 연결선 2">
            <a:extLst>
              <a:ext uri="{FF2B5EF4-FFF2-40B4-BE49-F238E27FC236}">
                <a16:creationId xmlns:a16="http://schemas.microsoft.com/office/drawing/2014/main" id="{0D36C6AA-0250-4DB4-8929-5FA761DA1F41}"/>
              </a:ext>
            </a:extLst>
          </p:cNvPr>
          <p:cNvCxnSpPr/>
          <p:nvPr/>
        </p:nvCxnSpPr>
        <p:spPr>
          <a:xfrm flipH="1">
            <a:off x="3498978" y="4646645"/>
            <a:ext cx="59732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화살표 연결선 29">
            <a:extLst>
              <a:ext uri="{FF2B5EF4-FFF2-40B4-BE49-F238E27FC236}">
                <a16:creationId xmlns:a16="http://schemas.microsoft.com/office/drawing/2014/main" id="{2E07E220-CD4B-4793-856A-4D29330198B1}"/>
              </a:ext>
            </a:extLst>
          </p:cNvPr>
          <p:cNvCxnSpPr/>
          <p:nvPr/>
        </p:nvCxnSpPr>
        <p:spPr>
          <a:xfrm flipH="1">
            <a:off x="3498978" y="5442858"/>
            <a:ext cx="597322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DFDC1F30-8E61-4561-96C8-683BA2F2C63C}"/>
              </a:ext>
            </a:extLst>
          </p:cNvPr>
          <p:cNvSpPr txBox="1"/>
          <p:nvPr/>
        </p:nvSpPr>
        <p:spPr>
          <a:xfrm>
            <a:off x="4049645" y="4422426"/>
            <a:ext cx="2864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>
                <a:latin typeface="고도 B" panose="02000503000000020004" pitchFamily="2" charset="-127"/>
                <a:ea typeface="고도 B" panose="02000503000000020004" pitchFamily="2" charset="-127"/>
              </a:rPr>
              <a:t>기본색상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94FE943-D36D-4167-83A0-B8BF9E8E7303}"/>
              </a:ext>
            </a:extLst>
          </p:cNvPr>
          <p:cNvSpPr txBox="1"/>
          <p:nvPr/>
        </p:nvSpPr>
        <p:spPr>
          <a:xfrm>
            <a:off x="4049645" y="5224526"/>
            <a:ext cx="28643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>
                <a:latin typeface="고도 B" panose="02000503000000020004" pitchFamily="2" charset="-127"/>
                <a:ea typeface="고도 B" panose="02000503000000020004" pitchFamily="2" charset="-127"/>
              </a:rPr>
              <a:t>그라데이션</a:t>
            </a:r>
          </a:p>
        </p:txBody>
      </p:sp>
    </p:spTree>
    <p:extLst>
      <p:ext uri="{BB962C8B-B14F-4D97-AF65-F5344CB8AC3E}">
        <p14:creationId xmlns:p14="http://schemas.microsoft.com/office/powerpoint/2010/main" val="4149318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8176">
              <a:srgbClr val="A61414">
                <a:alpha val="24000"/>
              </a:srgbClr>
            </a:gs>
            <a:gs pos="32000">
              <a:srgbClr val="116721">
                <a:alpha val="24000"/>
              </a:srgbClr>
            </a:gs>
            <a:gs pos="100000">
              <a:srgbClr val="D19E05">
                <a:alpha val="24000"/>
              </a:srgbClr>
            </a:gs>
            <a:gs pos="0">
              <a:srgbClr val="002565">
                <a:alpha val="24000"/>
              </a:srgb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>
            <a:extLst>
              <a:ext uri="{FF2B5EF4-FFF2-40B4-BE49-F238E27FC236}">
                <a16:creationId xmlns:a16="http://schemas.microsoft.com/office/drawing/2014/main" id="{52C36351-980A-4475-AF5B-2F72FEAFE01C}"/>
              </a:ext>
            </a:extLst>
          </p:cNvPr>
          <p:cNvGrpSpPr/>
          <p:nvPr/>
        </p:nvGrpSpPr>
        <p:grpSpPr>
          <a:xfrm>
            <a:off x="0" y="1"/>
            <a:ext cx="2019800" cy="150920"/>
            <a:chOff x="855947" y="5063075"/>
            <a:chExt cx="2019800" cy="497149"/>
          </a:xfrm>
        </p:grpSpPr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307E03CF-691B-4191-A178-93D29488A102}"/>
                </a:ext>
              </a:extLst>
            </p:cNvPr>
            <p:cNvSpPr/>
            <p:nvPr/>
          </p:nvSpPr>
          <p:spPr>
            <a:xfrm>
              <a:off x="855947" y="5063075"/>
              <a:ext cx="504950" cy="497149"/>
            </a:xfrm>
            <a:prstGeom prst="rect">
              <a:avLst/>
            </a:prstGeom>
            <a:gradFill flip="none" rotWithShape="1">
              <a:gsLst>
                <a:gs pos="50000">
                  <a:srgbClr val="0070C0"/>
                </a:gs>
                <a:gs pos="100000">
                  <a:srgbClr val="002565"/>
                </a:gs>
                <a:gs pos="0">
                  <a:srgbClr val="002565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>
              <a:extLst>
                <a:ext uri="{FF2B5EF4-FFF2-40B4-BE49-F238E27FC236}">
                  <a16:creationId xmlns:a16="http://schemas.microsoft.com/office/drawing/2014/main" id="{725936E6-315C-448B-A5F5-0204AB6D72A4}"/>
                </a:ext>
              </a:extLst>
            </p:cNvPr>
            <p:cNvSpPr/>
            <p:nvPr/>
          </p:nvSpPr>
          <p:spPr>
            <a:xfrm>
              <a:off x="1360897" y="5063075"/>
              <a:ext cx="504950" cy="497149"/>
            </a:xfrm>
            <a:prstGeom prst="rect">
              <a:avLst/>
            </a:prstGeom>
            <a:gradFill flip="none" rotWithShape="1">
              <a:gsLst>
                <a:gs pos="50000">
                  <a:srgbClr val="00B050"/>
                </a:gs>
                <a:gs pos="100000">
                  <a:srgbClr val="116721"/>
                </a:gs>
                <a:gs pos="0">
                  <a:srgbClr val="116721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>
              <a:extLst>
                <a:ext uri="{FF2B5EF4-FFF2-40B4-BE49-F238E27FC236}">
                  <a16:creationId xmlns:a16="http://schemas.microsoft.com/office/drawing/2014/main" id="{7F76D187-98B3-45D0-AEC4-5E944A729C6F}"/>
                </a:ext>
              </a:extLst>
            </p:cNvPr>
            <p:cNvSpPr/>
            <p:nvPr/>
          </p:nvSpPr>
          <p:spPr>
            <a:xfrm>
              <a:off x="1865847" y="5063075"/>
              <a:ext cx="504950" cy="497149"/>
            </a:xfrm>
            <a:prstGeom prst="rect">
              <a:avLst/>
            </a:prstGeom>
            <a:gradFill flip="none" rotWithShape="1">
              <a:gsLst>
                <a:gs pos="50000">
                  <a:srgbClr val="F25050"/>
                </a:gs>
                <a:gs pos="100000">
                  <a:srgbClr val="A61414"/>
                </a:gs>
                <a:gs pos="0">
                  <a:srgbClr val="A61414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>
              <a:extLst>
                <a:ext uri="{FF2B5EF4-FFF2-40B4-BE49-F238E27FC236}">
                  <a16:creationId xmlns:a16="http://schemas.microsoft.com/office/drawing/2014/main" id="{48FEE401-B0B2-4670-9531-0C002DD5E1A7}"/>
                </a:ext>
              </a:extLst>
            </p:cNvPr>
            <p:cNvSpPr/>
            <p:nvPr/>
          </p:nvSpPr>
          <p:spPr>
            <a:xfrm>
              <a:off x="2370797" y="5063075"/>
              <a:ext cx="504950" cy="497149"/>
            </a:xfrm>
            <a:prstGeom prst="rect">
              <a:avLst/>
            </a:prstGeom>
            <a:gradFill flip="none" rotWithShape="1">
              <a:gsLst>
                <a:gs pos="50000">
                  <a:srgbClr val="FECB3A"/>
                </a:gs>
                <a:gs pos="100000">
                  <a:srgbClr val="D19E05"/>
                </a:gs>
                <a:gs pos="0">
                  <a:srgbClr val="D19E05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3" name="그룹 42">
            <a:extLst>
              <a:ext uri="{FF2B5EF4-FFF2-40B4-BE49-F238E27FC236}">
                <a16:creationId xmlns:a16="http://schemas.microsoft.com/office/drawing/2014/main" id="{F0580CC3-5253-4D62-8A9F-94BD6A3E57D0}"/>
              </a:ext>
            </a:extLst>
          </p:cNvPr>
          <p:cNvGrpSpPr/>
          <p:nvPr/>
        </p:nvGrpSpPr>
        <p:grpSpPr>
          <a:xfrm>
            <a:off x="2339393" y="463119"/>
            <a:ext cx="7501631" cy="1453523"/>
            <a:chOff x="1882065" y="831269"/>
            <a:chExt cx="7501631" cy="1453523"/>
          </a:xfrm>
        </p:grpSpPr>
        <p:sp>
          <p:nvSpPr>
            <p:cNvPr id="11" name="사각형: 둥근 모서리 10">
              <a:extLst>
                <a:ext uri="{FF2B5EF4-FFF2-40B4-BE49-F238E27FC236}">
                  <a16:creationId xmlns:a16="http://schemas.microsoft.com/office/drawing/2014/main" id="{1A286834-FCD0-47FE-BDE6-7FCE3E1B5E60}"/>
                </a:ext>
              </a:extLst>
            </p:cNvPr>
            <p:cNvSpPr/>
            <p:nvPr/>
          </p:nvSpPr>
          <p:spPr>
            <a:xfrm>
              <a:off x="1882065" y="1012054"/>
              <a:ext cx="7501631" cy="109195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0000">
                  <a:srgbClr val="F25050"/>
                </a:gs>
                <a:gs pos="100000">
                  <a:srgbClr val="A61414"/>
                </a:gs>
                <a:gs pos="0">
                  <a:srgbClr val="A61414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사각형: 둥근 모서리 11">
              <a:extLst>
                <a:ext uri="{FF2B5EF4-FFF2-40B4-BE49-F238E27FC236}">
                  <a16:creationId xmlns:a16="http://schemas.microsoft.com/office/drawing/2014/main" id="{B0F75A03-195F-4AE1-9D29-72C05A10E5A7}"/>
                </a:ext>
              </a:extLst>
            </p:cNvPr>
            <p:cNvSpPr/>
            <p:nvPr/>
          </p:nvSpPr>
          <p:spPr>
            <a:xfrm>
              <a:off x="2086252" y="1012054"/>
              <a:ext cx="5663954" cy="109195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다이아몬드 12">
              <a:extLst>
                <a:ext uri="{FF2B5EF4-FFF2-40B4-BE49-F238E27FC236}">
                  <a16:creationId xmlns:a16="http://schemas.microsoft.com/office/drawing/2014/main" id="{21D5A87A-784B-42A5-A080-166EE038A87D}"/>
                </a:ext>
              </a:extLst>
            </p:cNvPr>
            <p:cNvSpPr/>
            <p:nvPr/>
          </p:nvSpPr>
          <p:spPr>
            <a:xfrm>
              <a:off x="2333602" y="831269"/>
              <a:ext cx="1453523" cy="1453523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다이아몬드 13">
              <a:extLst>
                <a:ext uri="{FF2B5EF4-FFF2-40B4-BE49-F238E27FC236}">
                  <a16:creationId xmlns:a16="http://schemas.microsoft.com/office/drawing/2014/main" id="{396D4035-5774-41D4-A1D1-A80B98D510A4}"/>
                </a:ext>
              </a:extLst>
            </p:cNvPr>
            <p:cNvSpPr/>
            <p:nvPr/>
          </p:nvSpPr>
          <p:spPr>
            <a:xfrm>
              <a:off x="2529577" y="1012051"/>
              <a:ext cx="1091958" cy="1091958"/>
            </a:xfrm>
            <a:prstGeom prst="diamond">
              <a:avLst/>
            </a:prstGeom>
            <a:solidFill>
              <a:srgbClr val="A61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4214D0D-3775-4067-BAC3-65684AA30CC6}"/>
                </a:ext>
              </a:extLst>
            </p:cNvPr>
            <p:cNvSpPr txBox="1"/>
            <p:nvPr/>
          </p:nvSpPr>
          <p:spPr>
            <a:xfrm>
              <a:off x="2707778" y="1204087"/>
              <a:ext cx="7984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4000">
                  <a:solidFill>
                    <a:schemeClr val="bg1"/>
                  </a:solidFill>
                  <a:latin typeface="고도 B" panose="02000503000000020004" pitchFamily="2" charset="-127"/>
                  <a:ea typeface="고도 B" panose="02000503000000020004" pitchFamily="2" charset="-127"/>
                </a:rPr>
                <a:t>01</a:t>
              </a:r>
              <a:endParaRPr lang="ko-KR" altLang="en-US" sz="4000">
                <a:solidFill>
                  <a:schemeClr val="bg1"/>
                </a:solidFill>
                <a:latin typeface="고도 B" panose="02000503000000020004" pitchFamily="2" charset="-127"/>
                <a:ea typeface="고도 B" panose="02000503000000020004" pitchFamily="2" charset="-127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9F8D870-46AE-4954-9004-D8A2E532B0CE}"/>
                </a:ext>
              </a:extLst>
            </p:cNvPr>
            <p:cNvSpPr txBox="1"/>
            <p:nvPr/>
          </p:nvSpPr>
          <p:spPr>
            <a:xfrm>
              <a:off x="3929814" y="1078327"/>
              <a:ext cx="34861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>
                  <a:latin typeface="고도 B" panose="02000503000000020004" pitchFamily="2" charset="-127"/>
                  <a:ea typeface="고도 B" panose="02000503000000020004" pitchFamily="2" charset="-127"/>
                </a:rPr>
                <a:t>청춘예찬 독서일기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100F783-2100-4343-B7A6-E832EA37CBCA}"/>
                </a:ext>
              </a:extLst>
            </p:cNvPr>
            <p:cNvSpPr txBox="1"/>
            <p:nvPr/>
          </p:nvSpPr>
          <p:spPr>
            <a:xfrm>
              <a:off x="3929815" y="1404409"/>
              <a:ext cx="34861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무엇을 보는 무한한 군영과 앞이 것이 풍부하게 피고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사막이다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타오르고 없으면 하는 피부가 열매를 돋고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뿐이다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아무거나 이것저것 사용</a:t>
              </a:r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39" name="Freeform 13">
              <a:extLst>
                <a:ext uri="{FF2B5EF4-FFF2-40B4-BE49-F238E27FC236}">
                  <a16:creationId xmlns:a16="http://schemas.microsoft.com/office/drawing/2014/main" id="{8575A4DA-B2DB-4508-9A2F-49F565CAA41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9929" y="1204087"/>
              <a:ext cx="545207" cy="611968"/>
            </a:xfrm>
            <a:custGeom>
              <a:avLst/>
              <a:gdLst>
                <a:gd name="T0" fmla="*/ 213 w 213"/>
                <a:gd name="T1" fmla="*/ 66 h 240"/>
                <a:gd name="T2" fmla="*/ 176 w 213"/>
                <a:gd name="T3" fmla="*/ 66 h 240"/>
                <a:gd name="T4" fmla="*/ 152 w 213"/>
                <a:gd name="T5" fmla="*/ 40 h 240"/>
                <a:gd name="T6" fmla="*/ 173 w 213"/>
                <a:gd name="T7" fmla="*/ 18 h 240"/>
                <a:gd name="T8" fmla="*/ 155 w 213"/>
                <a:gd name="T9" fmla="*/ 0 h 240"/>
                <a:gd name="T10" fmla="*/ 126 w 213"/>
                <a:gd name="T11" fmla="*/ 29 h 240"/>
                <a:gd name="T12" fmla="*/ 107 w 213"/>
                <a:gd name="T13" fmla="*/ 26 h 240"/>
                <a:gd name="T14" fmla="*/ 88 w 213"/>
                <a:gd name="T15" fmla="*/ 29 h 240"/>
                <a:gd name="T16" fmla="*/ 59 w 213"/>
                <a:gd name="T17" fmla="*/ 0 h 240"/>
                <a:gd name="T18" fmla="*/ 40 w 213"/>
                <a:gd name="T19" fmla="*/ 18 h 240"/>
                <a:gd name="T20" fmla="*/ 62 w 213"/>
                <a:gd name="T21" fmla="*/ 40 h 240"/>
                <a:gd name="T22" fmla="*/ 37 w 213"/>
                <a:gd name="T23" fmla="*/ 66 h 240"/>
                <a:gd name="T24" fmla="*/ 0 w 213"/>
                <a:gd name="T25" fmla="*/ 66 h 240"/>
                <a:gd name="T26" fmla="*/ 0 w 213"/>
                <a:gd name="T27" fmla="*/ 93 h 240"/>
                <a:gd name="T28" fmla="*/ 28 w 213"/>
                <a:gd name="T29" fmla="*/ 93 h 240"/>
                <a:gd name="T30" fmla="*/ 27 w 213"/>
                <a:gd name="T31" fmla="*/ 106 h 240"/>
                <a:gd name="T32" fmla="*/ 27 w 213"/>
                <a:gd name="T33" fmla="*/ 120 h 240"/>
                <a:gd name="T34" fmla="*/ 0 w 213"/>
                <a:gd name="T35" fmla="*/ 120 h 240"/>
                <a:gd name="T36" fmla="*/ 0 w 213"/>
                <a:gd name="T37" fmla="*/ 146 h 240"/>
                <a:gd name="T38" fmla="*/ 27 w 213"/>
                <a:gd name="T39" fmla="*/ 146 h 240"/>
                <a:gd name="T40" fmla="*/ 27 w 213"/>
                <a:gd name="T41" fmla="*/ 160 h 240"/>
                <a:gd name="T42" fmla="*/ 28 w 213"/>
                <a:gd name="T43" fmla="*/ 173 h 240"/>
                <a:gd name="T44" fmla="*/ 0 w 213"/>
                <a:gd name="T45" fmla="*/ 173 h 240"/>
                <a:gd name="T46" fmla="*/ 0 w 213"/>
                <a:gd name="T47" fmla="*/ 200 h 240"/>
                <a:gd name="T48" fmla="*/ 37 w 213"/>
                <a:gd name="T49" fmla="*/ 200 h 240"/>
                <a:gd name="T50" fmla="*/ 107 w 213"/>
                <a:gd name="T51" fmla="*/ 240 h 240"/>
                <a:gd name="T52" fmla="*/ 176 w 213"/>
                <a:gd name="T53" fmla="*/ 200 h 240"/>
                <a:gd name="T54" fmla="*/ 213 w 213"/>
                <a:gd name="T55" fmla="*/ 200 h 240"/>
                <a:gd name="T56" fmla="*/ 213 w 213"/>
                <a:gd name="T57" fmla="*/ 173 h 240"/>
                <a:gd name="T58" fmla="*/ 185 w 213"/>
                <a:gd name="T59" fmla="*/ 173 h 240"/>
                <a:gd name="T60" fmla="*/ 187 w 213"/>
                <a:gd name="T61" fmla="*/ 160 h 240"/>
                <a:gd name="T62" fmla="*/ 187 w 213"/>
                <a:gd name="T63" fmla="*/ 146 h 240"/>
                <a:gd name="T64" fmla="*/ 213 w 213"/>
                <a:gd name="T65" fmla="*/ 146 h 240"/>
                <a:gd name="T66" fmla="*/ 213 w 213"/>
                <a:gd name="T67" fmla="*/ 120 h 240"/>
                <a:gd name="T68" fmla="*/ 187 w 213"/>
                <a:gd name="T69" fmla="*/ 120 h 240"/>
                <a:gd name="T70" fmla="*/ 187 w 213"/>
                <a:gd name="T71" fmla="*/ 106 h 240"/>
                <a:gd name="T72" fmla="*/ 185 w 213"/>
                <a:gd name="T73" fmla="*/ 93 h 240"/>
                <a:gd name="T74" fmla="*/ 213 w 213"/>
                <a:gd name="T75" fmla="*/ 93 h 240"/>
                <a:gd name="T76" fmla="*/ 213 w 213"/>
                <a:gd name="T77" fmla="*/ 66 h 240"/>
                <a:gd name="T78" fmla="*/ 213 w 213"/>
                <a:gd name="T79" fmla="*/ 66 h 240"/>
                <a:gd name="T80" fmla="*/ 133 w 213"/>
                <a:gd name="T81" fmla="*/ 173 h 240"/>
                <a:gd name="T82" fmla="*/ 80 w 213"/>
                <a:gd name="T83" fmla="*/ 173 h 240"/>
                <a:gd name="T84" fmla="*/ 80 w 213"/>
                <a:gd name="T85" fmla="*/ 146 h 240"/>
                <a:gd name="T86" fmla="*/ 133 w 213"/>
                <a:gd name="T87" fmla="*/ 146 h 240"/>
                <a:gd name="T88" fmla="*/ 133 w 213"/>
                <a:gd name="T89" fmla="*/ 173 h 240"/>
                <a:gd name="T90" fmla="*/ 133 w 213"/>
                <a:gd name="T91" fmla="*/ 173 h 240"/>
                <a:gd name="T92" fmla="*/ 133 w 213"/>
                <a:gd name="T93" fmla="*/ 120 h 240"/>
                <a:gd name="T94" fmla="*/ 80 w 213"/>
                <a:gd name="T95" fmla="*/ 120 h 240"/>
                <a:gd name="T96" fmla="*/ 80 w 213"/>
                <a:gd name="T97" fmla="*/ 93 h 240"/>
                <a:gd name="T98" fmla="*/ 133 w 213"/>
                <a:gd name="T99" fmla="*/ 93 h 240"/>
                <a:gd name="T100" fmla="*/ 133 w 213"/>
                <a:gd name="T101" fmla="*/ 120 h 240"/>
                <a:gd name="T102" fmla="*/ 133 w 213"/>
                <a:gd name="T103" fmla="*/ 12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13" h="240">
                  <a:moveTo>
                    <a:pt x="213" y="66"/>
                  </a:moveTo>
                  <a:lnTo>
                    <a:pt x="176" y="66"/>
                  </a:lnTo>
                  <a:cubicBezTo>
                    <a:pt x="170" y="56"/>
                    <a:pt x="162" y="47"/>
                    <a:pt x="152" y="40"/>
                  </a:cubicBezTo>
                  <a:lnTo>
                    <a:pt x="173" y="18"/>
                  </a:lnTo>
                  <a:lnTo>
                    <a:pt x="155" y="0"/>
                  </a:lnTo>
                  <a:lnTo>
                    <a:pt x="126" y="29"/>
                  </a:lnTo>
                  <a:cubicBezTo>
                    <a:pt x="119" y="27"/>
                    <a:pt x="113" y="26"/>
                    <a:pt x="107" y="26"/>
                  </a:cubicBezTo>
                  <a:cubicBezTo>
                    <a:pt x="100" y="26"/>
                    <a:pt x="94" y="27"/>
                    <a:pt x="88" y="29"/>
                  </a:cubicBezTo>
                  <a:lnTo>
                    <a:pt x="59" y="0"/>
                  </a:lnTo>
                  <a:lnTo>
                    <a:pt x="40" y="18"/>
                  </a:lnTo>
                  <a:lnTo>
                    <a:pt x="62" y="40"/>
                  </a:lnTo>
                  <a:cubicBezTo>
                    <a:pt x="52" y="47"/>
                    <a:pt x="43" y="56"/>
                    <a:pt x="37" y="66"/>
                  </a:cubicBezTo>
                  <a:lnTo>
                    <a:pt x="0" y="66"/>
                  </a:lnTo>
                  <a:lnTo>
                    <a:pt x="0" y="93"/>
                  </a:lnTo>
                  <a:lnTo>
                    <a:pt x="28" y="93"/>
                  </a:lnTo>
                  <a:cubicBezTo>
                    <a:pt x="27" y="97"/>
                    <a:pt x="27" y="102"/>
                    <a:pt x="27" y="106"/>
                  </a:cubicBezTo>
                  <a:lnTo>
                    <a:pt x="27" y="120"/>
                  </a:lnTo>
                  <a:lnTo>
                    <a:pt x="0" y="120"/>
                  </a:lnTo>
                  <a:lnTo>
                    <a:pt x="0" y="146"/>
                  </a:lnTo>
                  <a:lnTo>
                    <a:pt x="27" y="146"/>
                  </a:lnTo>
                  <a:lnTo>
                    <a:pt x="27" y="160"/>
                  </a:lnTo>
                  <a:cubicBezTo>
                    <a:pt x="27" y="164"/>
                    <a:pt x="27" y="169"/>
                    <a:pt x="28" y="173"/>
                  </a:cubicBezTo>
                  <a:lnTo>
                    <a:pt x="0" y="173"/>
                  </a:lnTo>
                  <a:lnTo>
                    <a:pt x="0" y="200"/>
                  </a:lnTo>
                  <a:lnTo>
                    <a:pt x="37" y="200"/>
                  </a:lnTo>
                  <a:cubicBezTo>
                    <a:pt x="51" y="224"/>
                    <a:pt x="77" y="240"/>
                    <a:pt x="107" y="240"/>
                  </a:cubicBezTo>
                  <a:cubicBezTo>
                    <a:pt x="136" y="240"/>
                    <a:pt x="162" y="224"/>
                    <a:pt x="176" y="200"/>
                  </a:cubicBezTo>
                  <a:lnTo>
                    <a:pt x="213" y="200"/>
                  </a:lnTo>
                  <a:lnTo>
                    <a:pt x="213" y="173"/>
                  </a:lnTo>
                  <a:lnTo>
                    <a:pt x="185" y="173"/>
                  </a:lnTo>
                  <a:cubicBezTo>
                    <a:pt x="186" y="169"/>
                    <a:pt x="187" y="164"/>
                    <a:pt x="187" y="160"/>
                  </a:cubicBezTo>
                  <a:lnTo>
                    <a:pt x="187" y="146"/>
                  </a:lnTo>
                  <a:lnTo>
                    <a:pt x="213" y="146"/>
                  </a:lnTo>
                  <a:lnTo>
                    <a:pt x="213" y="120"/>
                  </a:lnTo>
                  <a:lnTo>
                    <a:pt x="187" y="120"/>
                  </a:lnTo>
                  <a:lnTo>
                    <a:pt x="187" y="106"/>
                  </a:lnTo>
                  <a:cubicBezTo>
                    <a:pt x="187" y="102"/>
                    <a:pt x="186" y="97"/>
                    <a:pt x="185" y="93"/>
                  </a:cubicBezTo>
                  <a:lnTo>
                    <a:pt x="213" y="93"/>
                  </a:lnTo>
                  <a:lnTo>
                    <a:pt x="213" y="66"/>
                  </a:lnTo>
                  <a:lnTo>
                    <a:pt x="213" y="66"/>
                  </a:lnTo>
                  <a:close/>
                  <a:moveTo>
                    <a:pt x="133" y="173"/>
                  </a:moveTo>
                  <a:lnTo>
                    <a:pt x="80" y="173"/>
                  </a:lnTo>
                  <a:lnTo>
                    <a:pt x="80" y="146"/>
                  </a:lnTo>
                  <a:lnTo>
                    <a:pt x="133" y="146"/>
                  </a:lnTo>
                  <a:lnTo>
                    <a:pt x="133" y="173"/>
                  </a:lnTo>
                  <a:lnTo>
                    <a:pt x="133" y="173"/>
                  </a:lnTo>
                  <a:close/>
                  <a:moveTo>
                    <a:pt x="133" y="120"/>
                  </a:moveTo>
                  <a:lnTo>
                    <a:pt x="80" y="120"/>
                  </a:lnTo>
                  <a:lnTo>
                    <a:pt x="80" y="93"/>
                  </a:lnTo>
                  <a:lnTo>
                    <a:pt x="133" y="93"/>
                  </a:lnTo>
                  <a:lnTo>
                    <a:pt x="133" y="120"/>
                  </a:lnTo>
                  <a:lnTo>
                    <a:pt x="133" y="12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C3DCC621-9B00-4EF7-A0B9-E4918779AC88}"/>
              </a:ext>
            </a:extLst>
          </p:cNvPr>
          <p:cNvGrpSpPr/>
          <p:nvPr/>
        </p:nvGrpSpPr>
        <p:grpSpPr>
          <a:xfrm>
            <a:off x="2339393" y="1978465"/>
            <a:ext cx="7501631" cy="1453523"/>
            <a:chOff x="1882065" y="2448699"/>
            <a:chExt cx="7501631" cy="1453523"/>
          </a:xfrm>
        </p:grpSpPr>
        <p:sp>
          <p:nvSpPr>
            <p:cNvPr id="18" name="사각형: 둥근 모서리 17">
              <a:extLst>
                <a:ext uri="{FF2B5EF4-FFF2-40B4-BE49-F238E27FC236}">
                  <a16:creationId xmlns:a16="http://schemas.microsoft.com/office/drawing/2014/main" id="{35CE7946-EB7A-4785-BE58-1261A60D43F6}"/>
                </a:ext>
              </a:extLst>
            </p:cNvPr>
            <p:cNvSpPr/>
            <p:nvPr/>
          </p:nvSpPr>
          <p:spPr>
            <a:xfrm>
              <a:off x="1882065" y="2629484"/>
              <a:ext cx="7501631" cy="109195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0000">
                  <a:srgbClr val="FECB3A"/>
                </a:gs>
                <a:gs pos="100000">
                  <a:srgbClr val="D19E05"/>
                </a:gs>
                <a:gs pos="0">
                  <a:srgbClr val="D19E05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사각형: 둥근 모서리 18">
              <a:extLst>
                <a:ext uri="{FF2B5EF4-FFF2-40B4-BE49-F238E27FC236}">
                  <a16:creationId xmlns:a16="http://schemas.microsoft.com/office/drawing/2014/main" id="{FD81AEAB-F9E9-4C3C-A504-B59DD2C28DB4}"/>
                </a:ext>
              </a:extLst>
            </p:cNvPr>
            <p:cNvSpPr/>
            <p:nvPr/>
          </p:nvSpPr>
          <p:spPr>
            <a:xfrm>
              <a:off x="2086252" y="2629484"/>
              <a:ext cx="5663954" cy="109195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0" name="다이아몬드 19">
              <a:extLst>
                <a:ext uri="{FF2B5EF4-FFF2-40B4-BE49-F238E27FC236}">
                  <a16:creationId xmlns:a16="http://schemas.microsoft.com/office/drawing/2014/main" id="{99297C75-7D30-4C55-9AB6-9EB28FFEB26E}"/>
                </a:ext>
              </a:extLst>
            </p:cNvPr>
            <p:cNvSpPr/>
            <p:nvPr/>
          </p:nvSpPr>
          <p:spPr>
            <a:xfrm>
              <a:off x="2333602" y="2448699"/>
              <a:ext cx="1453523" cy="1453523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1" name="다이아몬드 20">
              <a:extLst>
                <a:ext uri="{FF2B5EF4-FFF2-40B4-BE49-F238E27FC236}">
                  <a16:creationId xmlns:a16="http://schemas.microsoft.com/office/drawing/2014/main" id="{4B0CAF53-9379-4E0B-A1D4-5FD6C81E35CB}"/>
                </a:ext>
              </a:extLst>
            </p:cNvPr>
            <p:cNvSpPr/>
            <p:nvPr/>
          </p:nvSpPr>
          <p:spPr>
            <a:xfrm>
              <a:off x="2529577" y="2629481"/>
              <a:ext cx="1091958" cy="1091958"/>
            </a:xfrm>
            <a:prstGeom prst="diamond">
              <a:avLst/>
            </a:prstGeom>
            <a:solidFill>
              <a:srgbClr val="D19E0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C939470-3B18-40B2-AAA2-61029DEB368D}"/>
                </a:ext>
              </a:extLst>
            </p:cNvPr>
            <p:cNvSpPr txBox="1"/>
            <p:nvPr/>
          </p:nvSpPr>
          <p:spPr>
            <a:xfrm>
              <a:off x="2707778" y="2821517"/>
              <a:ext cx="7984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4000">
                  <a:solidFill>
                    <a:schemeClr val="bg1"/>
                  </a:solidFill>
                  <a:latin typeface="고도 B" panose="02000503000000020004" pitchFamily="2" charset="-127"/>
                  <a:ea typeface="고도 B" panose="02000503000000020004" pitchFamily="2" charset="-127"/>
                </a:rPr>
                <a:t>02</a:t>
              </a:r>
              <a:endParaRPr lang="ko-KR" altLang="en-US" sz="4000">
                <a:solidFill>
                  <a:schemeClr val="bg1"/>
                </a:solidFill>
                <a:latin typeface="고도 B" panose="02000503000000020004" pitchFamily="2" charset="-127"/>
                <a:ea typeface="고도 B" panose="02000503000000020004" pitchFamily="2" charset="-127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6FE8CF81-DF2F-4B9F-8B62-CF81720BB09E}"/>
                </a:ext>
              </a:extLst>
            </p:cNvPr>
            <p:cNvSpPr txBox="1"/>
            <p:nvPr/>
          </p:nvSpPr>
          <p:spPr>
            <a:xfrm>
              <a:off x="3929814" y="2695757"/>
              <a:ext cx="34861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>
                  <a:latin typeface="고도 B" panose="02000503000000020004" pitchFamily="2" charset="-127"/>
                  <a:ea typeface="고도 B" panose="02000503000000020004" pitchFamily="2" charset="-127"/>
                </a:rPr>
                <a:t>청춘예찬 독서일기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16A50CC-9152-4230-8246-8EC95C383F88}"/>
                </a:ext>
              </a:extLst>
            </p:cNvPr>
            <p:cNvSpPr txBox="1"/>
            <p:nvPr/>
          </p:nvSpPr>
          <p:spPr>
            <a:xfrm>
              <a:off x="3929815" y="3021839"/>
              <a:ext cx="34861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무엇을 보는 무한한 군영과 앞이 것이 풍부하게 피고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사막이다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타오르고 없으면 하는 피부가 열매를 돋고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뿐이다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아무거나 이것저것 사용</a:t>
              </a:r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5EBFE933-10D9-4E5F-95E2-9A1083E2C67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9929" y="2831848"/>
              <a:ext cx="546422" cy="606030"/>
            </a:xfrm>
            <a:custGeom>
              <a:avLst/>
              <a:gdLst>
                <a:gd name="T0" fmla="*/ 200 w 240"/>
                <a:gd name="T1" fmla="*/ 200 h 267"/>
                <a:gd name="T2" fmla="*/ 40 w 240"/>
                <a:gd name="T3" fmla="*/ 200 h 267"/>
                <a:gd name="T4" fmla="*/ 40 w 240"/>
                <a:gd name="T5" fmla="*/ 174 h 267"/>
                <a:gd name="T6" fmla="*/ 200 w 240"/>
                <a:gd name="T7" fmla="*/ 174 h 267"/>
                <a:gd name="T8" fmla="*/ 200 w 240"/>
                <a:gd name="T9" fmla="*/ 200 h 267"/>
                <a:gd name="T10" fmla="*/ 200 w 240"/>
                <a:gd name="T11" fmla="*/ 200 h 267"/>
                <a:gd name="T12" fmla="*/ 200 w 240"/>
                <a:gd name="T13" fmla="*/ 147 h 267"/>
                <a:gd name="T14" fmla="*/ 40 w 240"/>
                <a:gd name="T15" fmla="*/ 147 h 267"/>
                <a:gd name="T16" fmla="*/ 40 w 240"/>
                <a:gd name="T17" fmla="*/ 120 h 267"/>
                <a:gd name="T18" fmla="*/ 200 w 240"/>
                <a:gd name="T19" fmla="*/ 120 h 267"/>
                <a:gd name="T20" fmla="*/ 200 w 240"/>
                <a:gd name="T21" fmla="*/ 147 h 267"/>
                <a:gd name="T22" fmla="*/ 200 w 240"/>
                <a:gd name="T23" fmla="*/ 147 h 267"/>
                <a:gd name="T24" fmla="*/ 200 w 240"/>
                <a:gd name="T25" fmla="*/ 94 h 267"/>
                <a:gd name="T26" fmla="*/ 40 w 240"/>
                <a:gd name="T27" fmla="*/ 94 h 267"/>
                <a:gd name="T28" fmla="*/ 40 w 240"/>
                <a:gd name="T29" fmla="*/ 67 h 267"/>
                <a:gd name="T30" fmla="*/ 200 w 240"/>
                <a:gd name="T31" fmla="*/ 67 h 267"/>
                <a:gd name="T32" fmla="*/ 200 w 240"/>
                <a:gd name="T33" fmla="*/ 94 h 267"/>
                <a:gd name="T34" fmla="*/ 200 w 240"/>
                <a:gd name="T35" fmla="*/ 94 h 267"/>
                <a:gd name="T36" fmla="*/ 0 w 240"/>
                <a:gd name="T37" fmla="*/ 267 h 267"/>
                <a:gd name="T38" fmla="*/ 20 w 240"/>
                <a:gd name="T39" fmla="*/ 247 h 267"/>
                <a:gd name="T40" fmla="*/ 40 w 240"/>
                <a:gd name="T41" fmla="*/ 267 h 267"/>
                <a:gd name="T42" fmla="*/ 60 w 240"/>
                <a:gd name="T43" fmla="*/ 247 h 267"/>
                <a:gd name="T44" fmla="*/ 80 w 240"/>
                <a:gd name="T45" fmla="*/ 267 h 267"/>
                <a:gd name="T46" fmla="*/ 100 w 240"/>
                <a:gd name="T47" fmla="*/ 247 h 267"/>
                <a:gd name="T48" fmla="*/ 120 w 240"/>
                <a:gd name="T49" fmla="*/ 267 h 267"/>
                <a:gd name="T50" fmla="*/ 140 w 240"/>
                <a:gd name="T51" fmla="*/ 247 h 267"/>
                <a:gd name="T52" fmla="*/ 160 w 240"/>
                <a:gd name="T53" fmla="*/ 267 h 267"/>
                <a:gd name="T54" fmla="*/ 180 w 240"/>
                <a:gd name="T55" fmla="*/ 247 h 267"/>
                <a:gd name="T56" fmla="*/ 200 w 240"/>
                <a:gd name="T57" fmla="*/ 267 h 267"/>
                <a:gd name="T58" fmla="*/ 220 w 240"/>
                <a:gd name="T59" fmla="*/ 247 h 267"/>
                <a:gd name="T60" fmla="*/ 240 w 240"/>
                <a:gd name="T61" fmla="*/ 267 h 267"/>
                <a:gd name="T62" fmla="*/ 240 w 240"/>
                <a:gd name="T63" fmla="*/ 0 h 267"/>
                <a:gd name="T64" fmla="*/ 220 w 240"/>
                <a:gd name="T65" fmla="*/ 20 h 267"/>
                <a:gd name="T66" fmla="*/ 200 w 240"/>
                <a:gd name="T67" fmla="*/ 0 h 267"/>
                <a:gd name="T68" fmla="*/ 180 w 240"/>
                <a:gd name="T69" fmla="*/ 20 h 267"/>
                <a:gd name="T70" fmla="*/ 160 w 240"/>
                <a:gd name="T71" fmla="*/ 0 h 267"/>
                <a:gd name="T72" fmla="*/ 140 w 240"/>
                <a:gd name="T73" fmla="*/ 20 h 267"/>
                <a:gd name="T74" fmla="*/ 120 w 240"/>
                <a:gd name="T75" fmla="*/ 0 h 267"/>
                <a:gd name="T76" fmla="*/ 100 w 240"/>
                <a:gd name="T77" fmla="*/ 20 h 267"/>
                <a:gd name="T78" fmla="*/ 80 w 240"/>
                <a:gd name="T79" fmla="*/ 0 h 267"/>
                <a:gd name="T80" fmla="*/ 60 w 240"/>
                <a:gd name="T81" fmla="*/ 20 h 267"/>
                <a:gd name="T82" fmla="*/ 40 w 240"/>
                <a:gd name="T83" fmla="*/ 0 h 267"/>
                <a:gd name="T84" fmla="*/ 20 w 240"/>
                <a:gd name="T85" fmla="*/ 20 h 267"/>
                <a:gd name="T86" fmla="*/ 0 w 240"/>
                <a:gd name="T87" fmla="*/ 0 h 267"/>
                <a:gd name="T88" fmla="*/ 0 w 240"/>
                <a:gd name="T89" fmla="*/ 267 h 267"/>
                <a:gd name="T90" fmla="*/ 0 w 240"/>
                <a:gd name="T91" fmla="*/ 267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240" h="267">
                  <a:moveTo>
                    <a:pt x="200" y="200"/>
                  </a:moveTo>
                  <a:lnTo>
                    <a:pt x="40" y="200"/>
                  </a:lnTo>
                  <a:lnTo>
                    <a:pt x="40" y="174"/>
                  </a:lnTo>
                  <a:lnTo>
                    <a:pt x="200" y="174"/>
                  </a:lnTo>
                  <a:lnTo>
                    <a:pt x="200" y="200"/>
                  </a:lnTo>
                  <a:lnTo>
                    <a:pt x="200" y="200"/>
                  </a:lnTo>
                  <a:close/>
                  <a:moveTo>
                    <a:pt x="200" y="147"/>
                  </a:moveTo>
                  <a:lnTo>
                    <a:pt x="40" y="147"/>
                  </a:lnTo>
                  <a:lnTo>
                    <a:pt x="40" y="120"/>
                  </a:lnTo>
                  <a:lnTo>
                    <a:pt x="200" y="120"/>
                  </a:lnTo>
                  <a:lnTo>
                    <a:pt x="200" y="147"/>
                  </a:lnTo>
                  <a:lnTo>
                    <a:pt x="200" y="147"/>
                  </a:lnTo>
                  <a:close/>
                  <a:moveTo>
                    <a:pt x="200" y="94"/>
                  </a:moveTo>
                  <a:lnTo>
                    <a:pt x="40" y="94"/>
                  </a:lnTo>
                  <a:lnTo>
                    <a:pt x="40" y="67"/>
                  </a:lnTo>
                  <a:lnTo>
                    <a:pt x="200" y="67"/>
                  </a:lnTo>
                  <a:lnTo>
                    <a:pt x="200" y="94"/>
                  </a:lnTo>
                  <a:lnTo>
                    <a:pt x="200" y="94"/>
                  </a:lnTo>
                  <a:close/>
                  <a:moveTo>
                    <a:pt x="0" y="267"/>
                  </a:moveTo>
                  <a:lnTo>
                    <a:pt x="20" y="247"/>
                  </a:lnTo>
                  <a:lnTo>
                    <a:pt x="40" y="267"/>
                  </a:lnTo>
                  <a:lnTo>
                    <a:pt x="60" y="247"/>
                  </a:lnTo>
                  <a:lnTo>
                    <a:pt x="80" y="267"/>
                  </a:lnTo>
                  <a:lnTo>
                    <a:pt x="100" y="247"/>
                  </a:lnTo>
                  <a:lnTo>
                    <a:pt x="120" y="267"/>
                  </a:lnTo>
                  <a:lnTo>
                    <a:pt x="140" y="247"/>
                  </a:lnTo>
                  <a:lnTo>
                    <a:pt x="160" y="267"/>
                  </a:lnTo>
                  <a:lnTo>
                    <a:pt x="180" y="247"/>
                  </a:lnTo>
                  <a:lnTo>
                    <a:pt x="200" y="267"/>
                  </a:lnTo>
                  <a:lnTo>
                    <a:pt x="220" y="247"/>
                  </a:lnTo>
                  <a:lnTo>
                    <a:pt x="240" y="267"/>
                  </a:lnTo>
                  <a:lnTo>
                    <a:pt x="240" y="0"/>
                  </a:lnTo>
                  <a:lnTo>
                    <a:pt x="220" y="20"/>
                  </a:lnTo>
                  <a:lnTo>
                    <a:pt x="200" y="0"/>
                  </a:lnTo>
                  <a:lnTo>
                    <a:pt x="180" y="20"/>
                  </a:lnTo>
                  <a:lnTo>
                    <a:pt x="160" y="0"/>
                  </a:lnTo>
                  <a:lnTo>
                    <a:pt x="140" y="20"/>
                  </a:lnTo>
                  <a:lnTo>
                    <a:pt x="120" y="0"/>
                  </a:lnTo>
                  <a:lnTo>
                    <a:pt x="100" y="20"/>
                  </a:lnTo>
                  <a:lnTo>
                    <a:pt x="80" y="0"/>
                  </a:lnTo>
                  <a:lnTo>
                    <a:pt x="60" y="20"/>
                  </a:lnTo>
                  <a:lnTo>
                    <a:pt x="40" y="0"/>
                  </a:lnTo>
                  <a:lnTo>
                    <a:pt x="20" y="20"/>
                  </a:lnTo>
                  <a:lnTo>
                    <a:pt x="0" y="0"/>
                  </a:lnTo>
                  <a:lnTo>
                    <a:pt x="0" y="267"/>
                  </a:lnTo>
                  <a:lnTo>
                    <a:pt x="0" y="26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5" name="그룹 44">
            <a:extLst>
              <a:ext uri="{FF2B5EF4-FFF2-40B4-BE49-F238E27FC236}">
                <a16:creationId xmlns:a16="http://schemas.microsoft.com/office/drawing/2014/main" id="{1285D85F-9D04-4D60-B205-4DFDFE564052}"/>
              </a:ext>
            </a:extLst>
          </p:cNvPr>
          <p:cNvGrpSpPr/>
          <p:nvPr/>
        </p:nvGrpSpPr>
        <p:grpSpPr>
          <a:xfrm>
            <a:off x="2339393" y="3493811"/>
            <a:ext cx="7501631" cy="1453523"/>
            <a:chOff x="1882065" y="4066129"/>
            <a:chExt cx="7501631" cy="1453523"/>
          </a:xfrm>
        </p:grpSpPr>
        <p:sp>
          <p:nvSpPr>
            <p:cNvPr id="25" name="사각형: 둥근 모서리 24">
              <a:extLst>
                <a:ext uri="{FF2B5EF4-FFF2-40B4-BE49-F238E27FC236}">
                  <a16:creationId xmlns:a16="http://schemas.microsoft.com/office/drawing/2014/main" id="{37A26BE6-9C80-483D-A7B0-0EDEA36FC3DB}"/>
                </a:ext>
              </a:extLst>
            </p:cNvPr>
            <p:cNvSpPr/>
            <p:nvPr/>
          </p:nvSpPr>
          <p:spPr>
            <a:xfrm>
              <a:off x="1882065" y="4246914"/>
              <a:ext cx="7501631" cy="109195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0000">
                  <a:srgbClr val="00B050"/>
                </a:gs>
                <a:gs pos="100000">
                  <a:srgbClr val="116721"/>
                </a:gs>
                <a:gs pos="0">
                  <a:srgbClr val="116721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6" name="사각형: 둥근 모서리 25">
              <a:extLst>
                <a:ext uri="{FF2B5EF4-FFF2-40B4-BE49-F238E27FC236}">
                  <a16:creationId xmlns:a16="http://schemas.microsoft.com/office/drawing/2014/main" id="{AA9F2B42-D207-493C-9C91-027D264460F3}"/>
                </a:ext>
              </a:extLst>
            </p:cNvPr>
            <p:cNvSpPr/>
            <p:nvPr/>
          </p:nvSpPr>
          <p:spPr>
            <a:xfrm>
              <a:off x="2086252" y="4246914"/>
              <a:ext cx="5663954" cy="109195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7" name="다이아몬드 26">
              <a:extLst>
                <a:ext uri="{FF2B5EF4-FFF2-40B4-BE49-F238E27FC236}">
                  <a16:creationId xmlns:a16="http://schemas.microsoft.com/office/drawing/2014/main" id="{49A86CCF-1A95-4F01-B39C-A85AF1C43DCF}"/>
                </a:ext>
              </a:extLst>
            </p:cNvPr>
            <p:cNvSpPr/>
            <p:nvPr/>
          </p:nvSpPr>
          <p:spPr>
            <a:xfrm>
              <a:off x="2333602" y="4066129"/>
              <a:ext cx="1453523" cy="1453523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28" name="다이아몬드 27">
              <a:extLst>
                <a:ext uri="{FF2B5EF4-FFF2-40B4-BE49-F238E27FC236}">
                  <a16:creationId xmlns:a16="http://schemas.microsoft.com/office/drawing/2014/main" id="{123E3628-519F-4696-B2EE-EE12E0D6E907}"/>
                </a:ext>
              </a:extLst>
            </p:cNvPr>
            <p:cNvSpPr/>
            <p:nvPr/>
          </p:nvSpPr>
          <p:spPr>
            <a:xfrm>
              <a:off x="2529577" y="4246911"/>
              <a:ext cx="1091958" cy="1091958"/>
            </a:xfrm>
            <a:prstGeom prst="diamond">
              <a:avLst/>
            </a:prstGeom>
            <a:solidFill>
              <a:srgbClr val="11672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025D143D-3B74-47A2-8AC8-0AC4129A4864}"/>
                </a:ext>
              </a:extLst>
            </p:cNvPr>
            <p:cNvSpPr txBox="1"/>
            <p:nvPr/>
          </p:nvSpPr>
          <p:spPr>
            <a:xfrm>
              <a:off x="2707778" y="4438947"/>
              <a:ext cx="7984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4000">
                  <a:solidFill>
                    <a:schemeClr val="bg1"/>
                  </a:solidFill>
                  <a:latin typeface="고도 B" panose="02000503000000020004" pitchFamily="2" charset="-127"/>
                  <a:ea typeface="고도 B" panose="02000503000000020004" pitchFamily="2" charset="-127"/>
                </a:rPr>
                <a:t>03</a:t>
              </a:r>
              <a:endParaRPr lang="ko-KR" altLang="en-US" sz="4000">
                <a:solidFill>
                  <a:schemeClr val="bg1"/>
                </a:solidFill>
                <a:latin typeface="고도 B" panose="02000503000000020004" pitchFamily="2" charset="-127"/>
                <a:ea typeface="고도 B" panose="02000503000000020004" pitchFamily="2" charset="-127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48902E5-94D6-4B26-BF40-CC8A6D433ACB}"/>
                </a:ext>
              </a:extLst>
            </p:cNvPr>
            <p:cNvSpPr txBox="1"/>
            <p:nvPr/>
          </p:nvSpPr>
          <p:spPr>
            <a:xfrm>
              <a:off x="3929814" y="4313187"/>
              <a:ext cx="34861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>
                  <a:latin typeface="고도 B" panose="02000503000000020004" pitchFamily="2" charset="-127"/>
                  <a:ea typeface="고도 B" panose="02000503000000020004" pitchFamily="2" charset="-127"/>
                </a:rPr>
                <a:t>청춘예찬 독서일기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B5FCA7C5-92F9-40F5-99E6-B9347A2D9E4D}"/>
                </a:ext>
              </a:extLst>
            </p:cNvPr>
            <p:cNvSpPr txBox="1"/>
            <p:nvPr/>
          </p:nvSpPr>
          <p:spPr>
            <a:xfrm>
              <a:off x="3929815" y="4639269"/>
              <a:ext cx="34861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무엇을 보는 무한한 군영과 앞이 것이 풍부하게 피고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사막이다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타오르고 없으면 하는 피부가 열매를 돋고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뿐이다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아무거나 이것저것 사용</a:t>
              </a:r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41" name="Freeform 17">
              <a:extLst>
                <a:ext uri="{FF2B5EF4-FFF2-40B4-BE49-F238E27FC236}">
                  <a16:creationId xmlns:a16="http://schemas.microsoft.com/office/drawing/2014/main" id="{D05EAB79-A060-4000-B1F6-26F579B9363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199929" y="4519679"/>
              <a:ext cx="546422" cy="546422"/>
            </a:xfrm>
            <a:custGeom>
              <a:avLst/>
              <a:gdLst>
                <a:gd name="T0" fmla="*/ 0 w 240"/>
                <a:gd name="T1" fmla="*/ 133 h 240"/>
                <a:gd name="T2" fmla="*/ 106 w 240"/>
                <a:gd name="T3" fmla="*/ 133 h 240"/>
                <a:gd name="T4" fmla="*/ 106 w 240"/>
                <a:gd name="T5" fmla="*/ 0 h 240"/>
                <a:gd name="T6" fmla="*/ 0 w 240"/>
                <a:gd name="T7" fmla="*/ 0 h 240"/>
                <a:gd name="T8" fmla="*/ 0 w 240"/>
                <a:gd name="T9" fmla="*/ 133 h 240"/>
                <a:gd name="T10" fmla="*/ 0 w 240"/>
                <a:gd name="T11" fmla="*/ 133 h 240"/>
                <a:gd name="T12" fmla="*/ 0 w 240"/>
                <a:gd name="T13" fmla="*/ 240 h 240"/>
                <a:gd name="T14" fmla="*/ 106 w 240"/>
                <a:gd name="T15" fmla="*/ 240 h 240"/>
                <a:gd name="T16" fmla="*/ 106 w 240"/>
                <a:gd name="T17" fmla="*/ 160 h 240"/>
                <a:gd name="T18" fmla="*/ 0 w 240"/>
                <a:gd name="T19" fmla="*/ 160 h 240"/>
                <a:gd name="T20" fmla="*/ 0 w 240"/>
                <a:gd name="T21" fmla="*/ 240 h 240"/>
                <a:gd name="T22" fmla="*/ 0 w 240"/>
                <a:gd name="T23" fmla="*/ 240 h 240"/>
                <a:gd name="T24" fmla="*/ 133 w 240"/>
                <a:gd name="T25" fmla="*/ 240 h 240"/>
                <a:gd name="T26" fmla="*/ 240 w 240"/>
                <a:gd name="T27" fmla="*/ 240 h 240"/>
                <a:gd name="T28" fmla="*/ 240 w 240"/>
                <a:gd name="T29" fmla="*/ 106 h 240"/>
                <a:gd name="T30" fmla="*/ 133 w 240"/>
                <a:gd name="T31" fmla="*/ 106 h 240"/>
                <a:gd name="T32" fmla="*/ 133 w 240"/>
                <a:gd name="T33" fmla="*/ 240 h 240"/>
                <a:gd name="T34" fmla="*/ 133 w 240"/>
                <a:gd name="T35" fmla="*/ 240 h 240"/>
                <a:gd name="T36" fmla="*/ 133 w 240"/>
                <a:gd name="T37" fmla="*/ 0 h 240"/>
                <a:gd name="T38" fmla="*/ 133 w 240"/>
                <a:gd name="T39" fmla="*/ 80 h 240"/>
                <a:gd name="T40" fmla="*/ 240 w 240"/>
                <a:gd name="T41" fmla="*/ 80 h 240"/>
                <a:gd name="T42" fmla="*/ 240 w 240"/>
                <a:gd name="T43" fmla="*/ 0 h 240"/>
                <a:gd name="T44" fmla="*/ 133 w 240"/>
                <a:gd name="T45" fmla="*/ 0 h 240"/>
                <a:gd name="T46" fmla="*/ 133 w 240"/>
                <a:gd name="T47" fmla="*/ 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40" h="240">
                  <a:moveTo>
                    <a:pt x="0" y="133"/>
                  </a:moveTo>
                  <a:lnTo>
                    <a:pt x="106" y="133"/>
                  </a:lnTo>
                  <a:lnTo>
                    <a:pt x="106" y="0"/>
                  </a:lnTo>
                  <a:lnTo>
                    <a:pt x="0" y="0"/>
                  </a:lnTo>
                  <a:lnTo>
                    <a:pt x="0" y="133"/>
                  </a:lnTo>
                  <a:lnTo>
                    <a:pt x="0" y="133"/>
                  </a:lnTo>
                  <a:close/>
                  <a:moveTo>
                    <a:pt x="0" y="240"/>
                  </a:moveTo>
                  <a:lnTo>
                    <a:pt x="106" y="240"/>
                  </a:lnTo>
                  <a:lnTo>
                    <a:pt x="106" y="160"/>
                  </a:lnTo>
                  <a:lnTo>
                    <a:pt x="0" y="160"/>
                  </a:lnTo>
                  <a:lnTo>
                    <a:pt x="0" y="240"/>
                  </a:lnTo>
                  <a:lnTo>
                    <a:pt x="0" y="240"/>
                  </a:lnTo>
                  <a:close/>
                  <a:moveTo>
                    <a:pt x="133" y="240"/>
                  </a:moveTo>
                  <a:lnTo>
                    <a:pt x="240" y="240"/>
                  </a:lnTo>
                  <a:lnTo>
                    <a:pt x="240" y="106"/>
                  </a:lnTo>
                  <a:lnTo>
                    <a:pt x="133" y="106"/>
                  </a:lnTo>
                  <a:lnTo>
                    <a:pt x="133" y="240"/>
                  </a:lnTo>
                  <a:lnTo>
                    <a:pt x="133" y="240"/>
                  </a:lnTo>
                  <a:close/>
                  <a:moveTo>
                    <a:pt x="133" y="0"/>
                  </a:moveTo>
                  <a:lnTo>
                    <a:pt x="133" y="80"/>
                  </a:lnTo>
                  <a:lnTo>
                    <a:pt x="240" y="80"/>
                  </a:lnTo>
                  <a:lnTo>
                    <a:pt x="240" y="0"/>
                  </a:lnTo>
                  <a:lnTo>
                    <a:pt x="133" y="0"/>
                  </a:lnTo>
                  <a:lnTo>
                    <a:pt x="133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  <p:grpSp>
        <p:nvGrpSpPr>
          <p:cNvPr id="46" name="그룹 45">
            <a:extLst>
              <a:ext uri="{FF2B5EF4-FFF2-40B4-BE49-F238E27FC236}">
                <a16:creationId xmlns:a16="http://schemas.microsoft.com/office/drawing/2014/main" id="{460FE722-B52E-47F8-B0B0-B9BBB2BF0CF8}"/>
              </a:ext>
            </a:extLst>
          </p:cNvPr>
          <p:cNvGrpSpPr/>
          <p:nvPr/>
        </p:nvGrpSpPr>
        <p:grpSpPr>
          <a:xfrm>
            <a:off x="2339393" y="5009157"/>
            <a:ext cx="7501631" cy="1453523"/>
            <a:chOff x="1882065" y="5683559"/>
            <a:chExt cx="7501631" cy="1453523"/>
          </a:xfrm>
        </p:grpSpPr>
        <p:sp>
          <p:nvSpPr>
            <p:cNvPr id="32" name="사각형: 둥근 모서리 31">
              <a:extLst>
                <a:ext uri="{FF2B5EF4-FFF2-40B4-BE49-F238E27FC236}">
                  <a16:creationId xmlns:a16="http://schemas.microsoft.com/office/drawing/2014/main" id="{28B14525-F999-41A5-89AD-13F71F469145}"/>
                </a:ext>
              </a:extLst>
            </p:cNvPr>
            <p:cNvSpPr/>
            <p:nvPr/>
          </p:nvSpPr>
          <p:spPr>
            <a:xfrm>
              <a:off x="1882065" y="5864344"/>
              <a:ext cx="7501631" cy="1091954"/>
            </a:xfrm>
            <a:prstGeom prst="roundRect">
              <a:avLst>
                <a:gd name="adj" fmla="val 50000"/>
              </a:avLst>
            </a:prstGeom>
            <a:gradFill flip="none" rotWithShape="1">
              <a:gsLst>
                <a:gs pos="50000">
                  <a:srgbClr val="0070C0"/>
                </a:gs>
                <a:gs pos="100000">
                  <a:srgbClr val="002565"/>
                </a:gs>
                <a:gs pos="0">
                  <a:srgbClr val="002565"/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3" name="사각형: 둥근 모서리 32">
              <a:extLst>
                <a:ext uri="{FF2B5EF4-FFF2-40B4-BE49-F238E27FC236}">
                  <a16:creationId xmlns:a16="http://schemas.microsoft.com/office/drawing/2014/main" id="{3759AFF4-1CE1-49E9-8F8E-B533B4421DC4}"/>
                </a:ext>
              </a:extLst>
            </p:cNvPr>
            <p:cNvSpPr/>
            <p:nvPr/>
          </p:nvSpPr>
          <p:spPr>
            <a:xfrm>
              <a:off x="2086252" y="5864344"/>
              <a:ext cx="5663954" cy="1091954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4" name="다이아몬드 33">
              <a:extLst>
                <a:ext uri="{FF2B5EF4-FFF2-40B4-BE49-F238E27FC236}">
                  <a16:creationId xmlns:a16="http://schemas.microsoft.com/office/drawing/2014/main" id="{BAB1EE45-496D-4CB3-AC4A-82C6E010AFF4}"/>
                </a:ext>
              </a:extLst>
            </p:cNvPr>
            <p:cNvSpPr/>
            <p:nvPr/>
          </p:nvSpPr>
          <p:spPr>
            <a:xfrm>
              <a:off x="2333602" y="5683559"/>
              <a:ext cx="1453523" cy="1453523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5" name="다이아몬드 34">
              <a:extLst>
                <a:ext uri="{FF2B5EF4-FFF2-40B4-BE49-F238E27FC236}">
                  <a16:creationId xmlns:a16="http://schemas.microsoft.com/office/drawing/2014/main" id="{ECE3D9A0-434F-4EE5-822B-46BB3F192D73}"/>
                </a:ext>
              </a:extLst>
            </p:cNvPr>
            <p:cNvSpPr/>
            <p:nvPr/>
          </p:nvSpPr>
          <p:spPr>
            <a:xfrm>
              <a:off x="2529577" y="5864341"/>
              <a:ext cx="1091958" cy="1091958"/>
            </a:xfrm>
            <a:prstGeom prst="diamond">
              <a:avLst/>
            </a:prstGeom>
            <a:solidFill>
              <a:srgbClr val="0025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09EFAC5C-F716-4A57-8F8C-CE5332C0A145}"/>
                </a:ext>
              </a:extLst>
            </p:cNvPr>
            <p:cNvSpPr txBox="1"/>
            <p:nvPr/>
          </p:nvSpPr>
          <p:spPr>
            <a:xfrm>
              <a:off x="2707778" y="6056377"/>
              <a:ext cx="79843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4000">
                  <a:solidFill>
                    <a:schemeClr val="bg1"/>
                  </a:solidFill>
                  <a:latin typeface="고도 B" panose="02000503000000020004" pitchFamily="2" charset="-127"/>
                  <a:ea typeface="고도 B" panose="02000503000000020004" pitchFamily="2" charset="-127"/>
                </a:rPr>
                <a:t>04</a:t>
              </a:r>
              <a:endParaRPr lang="ko-KR" altLang="en-US" sz="4000">
                <a:solidFill>
                  <a:schemeClr val="bg1"/>
                </a:solidFill>
                <a:latin typeface="고도 B" panose="02000503000000020004" pitchFamily="2" charset="-127"/>
                <a:ea typeface="고도 B" panose="02000503000000020004" pitchFamily="2" charset="-127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C34099EC-1B72-4AE8-9426-1EC3A22DB608}"/>
                </a:ext>
              </a:extLst>
            </p:cNvPr>
            <p:cNvSpPr txBox="1"/>
            <p:nvPr/>
          </p:nvSpPr>
          <p:spPr>
            <a:xfrm>
              <a:off x="3929814" y="5930617"/>
              <a:ext cx="34861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>
                  <a:latin typeface="고도 B" panose="02000503000000020004" pitchFamily="2" charset="-127"/>
                  <a:ea typeface="고도 B" panose="02000503000000020004" pitchFamily="2" charset="-127"/>
                </a:rPr>
                <a:t>청춘예찬 독서일기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06242DE6-6519-4D08-8914-DDD3F9C47087}"/>
                </a:ext>
              </a:extLst>
            </p:cNvPr>
            <p:cNvSpPr txBox="1"/>
            <p:nvPr/>
          </p:nvSpPr>
          <p:spPr>
            <a:xfrm>
              <a:off x="3929815" y="6256699"/>
              <a:ext cx="34861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무엇을 보는 무한한 군영과 앞이 것이 풍부하게 피고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사막이다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타오르고 없으면 하는 피부가 열매를 돋고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,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뿐이다</a:t>
              </a:r>
              <a:r>
                <a:rPr lang="en-US" altLang="ko-KR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. </a:t>
              </a:r>
              <a:r>
                <a:rPr lang="ko-KR" altLang="en-US" sz="120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아무거나 이것저것 사용</a:t>
              </a:r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endParaRPr>
            </a:p>
          </p:txBody>
        </p:sp>
        <p:sp>
          <p:nvSpPr>
            <p:cNvPr id="42" name="Freeform 9">
              <a:extLst>
                <a:ext uri="{FF2B5EF4-FFF2-40B4-BE49-F238E27FC236}">
                  <a16:creationId xmlns:a16="http://schemas.microsoft.com/office/drawing/2014/main" id="{A1931474-BD4E-4E24-97C5-6C6D94EED9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200977" y="6082510"/>
              <a:ext cx="543110" cy="606029"/>
            </a:xfrm>
            <a:custGeom>
              <a:avLst/>
              <a:gdLst>
                <a:gd name="T0" fmla="*/ 213 w 240"/>
                <a:gd name="T1" fmla="*/ 27 h 267"/>
                <a:gd name="T2" fmla="*/ 157 w 240"/>
                <a:gd name="T3" fmla="*/ 27 h 267"/>
                <a:gd name="T4" fmla="*/ 120 w 240"/>
                <a:gd name="T5" fmla="*/ 0 h 267"/>
                <a:gd name="T6" fmla="*/ 82 w 240"/>
                <a:gd name="T7" fmla="*/ 27 h 267"/>
                <a:gd name="T8" fmla="*/ 26 w 240"/>
                <a:gd name="T9" fmla="*/ 27 h 267"/>
                <a:gd name="T10" fmla="*/ 0 w 240"/>
                <a:gd name="T11" fmla="*/ 53 h 267"/>
                <a:gd name="T12" fmla="*/ 0 w 240"/>
                <a:gd name="T13" fmla="*/ 240 h 267"/>
                <a:gd name="T14" fmla="*/ 26 w 240"/>
                <a:gd name="T15" fmla="*/ 267 h 267"/>
                <a:gd name="T16" fmla="*/ 213 w 240"/>
                <a:gd name="T17" fmla="*/ 267 h 267"/>
                <a:gd name="T18" fmla="*/ 240 w 240"/>
                <a:gd name="T19" fmla="*/ 240 h 267"/>
                <a:gd name="T20" fmla="*/ 240 w 240"/>
                <a:gd name="T21" fmla="*/ 53 h 267"/>
                <a:gd name="T22" fmla="*/ 213 w 240"/>
                <a:gd name="T23" fmla="*/ 27 h 267"/>
                <a:gd name="T24" fmla="*/ 213 w 240"/>
                <a:gd name="T25" fmla="*/ 27 h 267"/>
                <a:gd name="T26" fmla="*/ 120 w 240"/>
                <a:gd name="T27" fmla="*/ 27 h 267"/>
                <a:gd name="T28" fmla="*/ 133 w 240"/>
                <a:gd name="T29" fmla="*/ 40 h 267"/>
                <a:gd name="T30" fmla="*/ 120 w 240"/>
                <a:gd name="T31" fmla="*/ 53 h 267"/>
                <a:gd name="T32" fmla="*/ 106 w 240"/>
                <a:gd name="T33" fmla="*/ 40 h 267"/>
                <a:gd name="T34" fmla="*/ 120 w 240"/>
                <a:gd name="T35" fmla="*/ 27 h 267"/>
                <a:gd name="T36" fmla="*/ 120 w 240"/>
                <a:gd name="T37" fmla="*/ 27 h 267"/>
                <a:gd name="T38" fmla="*/ 146 w 240"/>
                <a:gd name="T39" fmla="*/ 213 h 267"/>
                <a:gd name="T40" fmla="*/ 53 w 240"/>
                <a:gd name="T41" fmla="*/ 213 h 267"/>
                <a:gd name="T42" fmla="*/ 53 w 240"/>
                <a:gd name="T43" fmla="*/ 187 h 267"/>
                <a:gd name="T44" fmla="*/ 146 w 240"/>
                <a:gd name="T45" fmla="*/ 187 h 267"/>
                <a:gd name="T46" fmla="*/ 146 w 240"/>
                <a:gd name="T47" fmla="*/ 213 h 267"/>
                <a:gd name="T48" fmla="*/ 146 w 240"/>
                <a:gd name="T49" fmla="*/ 213 h 267"/>
                <a:gd name="T50" fmla="*/ 186 w 240"/>
                <a:gd name="T51" fmla="*/ 160 h 267"/>
                <a:gd name="T52" fmla="*/ 53 w 240"/>
                <a:gd name="T53" fmla="*/ 160 h 267"/>
                <a:gd name="T54" fmla="*/ 53 w 240"/>
                <a:gd name="T55" fmla="*/ 133 h 267"/>
                <a:gd name="T56" fmla="*/ 186 w 240"/>
                <a:gd name="T57" fmla="*/ 133 h 267"/>
                <a:gd name="T58" fmla="*/ 186 w 240"/>
                <a:gd name="T59" fmla="*/ 160 h 267"/>
                <a:gd name="T60" fmla="*/ 186 w 240"/>
                <a:gd name="T61" fmla="*/ 160 h 267"/>
                <a:gd name="T62" fmla="*/ 186 w 240"/>
                <a:gd name="T63" fmla="*/ 107 h 267"/>
                <a:gd name="T64" fmla="*/ 53 w 240"/>
                <a:gd name="T65" fmla="*/ 107 h 267"/>
                <a:gd name="T66" fmla="*/ 53 w 240"/>
                <a:gd name="T67" fmla="*/ 80 h 267"/>
                <a:gd name="T68" fmla="*/ 186 w 240"/>
                <a:gd name="T69" fmla="*/ 80 h 267"/>
                <a:gd name="T70" fmla="*/ 186 w 240"/>
                <a:gd name="T71" fmla="*/ 107 h 267"/>
                <a:gd name="T72" fmla="*/ 186 w 240"/>
                <a:gd name="T73" fmla="*/ 107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40" h="267">
                  <a:moveTo>
                    <a:pt x="213" y="27"/>
                  </a:moveTo>
                  <a:lnTo>
                    <a:pt x="157" y="27"/>
                  </a:lnTo>
                  <a:cubicBezTo>
                    <a:pt x="152" y="11"/>
                    <a:pt x="137" y="0"/>
                    <a:pt x="120" y="0"/>
                  </a:cubicBezTo>
                  <a:cubicBezTo>
                    <a:pt x="102" y="0"/>
                    <a:pt x="88" y="11"/>
                    <a:pt x="82" y="27"/>
                  </a:cubicBezTo>
                  <a:lnTo>
                    <a:pt x="26" y="27"/>
                  </a:lnTo>
                  <a:cubicBezTo>
                    <a:pt x="12" y="27"/>
                    <a:pt x="0" y="39"/>
                    <a:pt x="0" y="53"/>
                  </a:cubicBezTo>
                  <a:lnTo>
                    <a:pt x="0" y="240"/>
                  </a:lnTo>
                  <a:cubicBezTo>
                    <a:pt x="0" y="255"/>
                    <a:pt x="12" y="267"/>
                    <a:pt x="26" y="267"/>
                  </a:cubicBezTo>
                  <a:lnTo>
                    <a:pt x="213" y="267"/>
                  </a:lnTo>
                  <a:cubicBezTo>
                    <a:pt x="228" y="267"/>
                    <a:pt x="240" y="255"/>
                    <a:pt x="240" y="240"/>
                  </a:cubicBezTo>
                  <a:lnTo>
                    <a:pt x="240" y="53"/>
                  </a:lnTo>
                  <a:cubicBezTo>
                    <a:pt x="240" y="39"/>
                    <a:pt x="228" y="27"/>
                    <a:pt x="213" y="27"/>
                  </a:cubicBezTo>
                  <a:lnTo>
                    <a:pt x="213" y="27"/>
                  </a:lnTo>
                  <a:close/>
                  <a:moveTo>
                    <a:pt x="120" y="27"/>
                  </a:moveTo>
                  <a:cubicBezTo>
                    <a:pt x="127" y="27"/>
                    <a:pt x="133" y="33"/>
                    <a:pt x="133" y="40"/>
                  </a:cubicBezTo>
                  <a:cubicBezTo>
                    <a:pt x="133" y="47"/>
                    <a:pt x="127" y="53"/>
                    <a:pt x="120" y="53"/>
                  </a:cubicBezTo>
                  <a:cubicBezTo>
                    <a:pt x="112" y="53"/>
                    <a:pt x="106" y="47"/>
                    <a:pt x="106" y="40"/>
                  </a:cubicBezTo>
                  <a:cubicBezTo>
                    <a:pt x="106" y="33"/>
                    <a:pt x="112" y="27"/>
                    <a:pt x="120" y="27"/>
                  </a:cubicBezTo>
                  <a:lnTo>
                    <a:pt x="120" y="27"/>
                  </a:lnTo>
                  <a:close/>
                  <a:moveTo>
                    <a:pt x="146" y="213"/>
                  </a:moveTo>
                  <a:lnTo>
                    <a:pt x="53" y="213"/>
                  </a:lnTo>
                  <a:lnTo>
                    <a:pt x="53" y="187"/>
                  </a:lnTo>
                  <a:lnTo>
                    <a:pt x="146" y="187"/>
                  </a:lnTo>
                  <a:lnTo>
                    <a:pt x="146" y="213"/>
                  </a:lnTo>
                  <a:lnTo>
                    <a:pt x="146" y="213"/>
                  </a:lnTo>
                  <a:close/>
                  <a:moveTo>
                    <a:pt x="186" y="160"/>
                  </a:moveTo>
                  <a:lnTo>
                    <a:pt x="53" y="160"/>
                  </a:lnTo>
                  <a:lnTo>
                    <a:pt x="53" y="133"/>
                  </a:lnTo>
                  <a:lnTo>
                    <a:pt x="186" y="133"/>
                  </a:lnTo>
                  <a:lnTo>
                    <a:pt x="186" y="160"/>
                  </a:lnTo>
                  <a:lnTo>
                    <a:pt x="186" y="160"/>
                  </a:lnTo>
                  <a:close/>
                  <a:moveTo>
                    <a:pt x="186" y="107"/>
                  </a:moveTo>
                  <a:lnTo>
                    <a:pt x="53" y="107"/>
                  </a:lnTo>
                  <a:lnTo>
                    <a:pt x="53" y="80"/>
                  </a:lnTo>
                  <a:lnTo>
                    <a:pt x="186" y="80"/>
                  </a:lnTo>
                  <a:lnTo>
                    <a:pt x="186" y="107"/>
                  </a:lnTo>
                  <a:lnTo>
                    <a:pt x="186" y="107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778377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229</Words>
  <Application>Microsoft Office PowerPoint</Application>
  <PresentationFormat>와이드스크린</PresentationFormat>
  <Paragraphs>33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고도 B</vt:lpstr>
      <vt:lpstr>맑은 고딕</vt:lpstr>
      <vt:lpstr>Arial</vt:lpstr>
      <vt:lpstr>Impact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Yoon sj</dc:creator>
  <cp:lastModifiedBy>Yoon sj</cp:lastModifiedBy>
  <cp:revision>12</cp:revision>
  <dcterms:created xsi:type="dcterms:W3CDTF">2018-11-27T05:33:24Z</dcterms:created>
  <dcterms:modified xsi:type="dcterms:W3CDTF">2018-12-01T06:46:49Z</dcterms:modified>
</cp:coreProperties>
</file>