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494C"/>
    <a:srgbClr val="4278DA"/>
    <a:srgbClr val="FAE3C2"/>
    <a:srgbClr val="132E61"/>
    <a:srgbClr val="2151A7"/>
    <a:srgbClr val="F0E9E2"/>
    <a:srgbClr val="F2B557"/>
    <a:srgbClr val="F8B5B2"/>
    <a:srgbClr val="F0615A"/>
    <a:srgbClr val="F38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C933DB-E8A4-4AFE-84AB-6937297D7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62AC0A-A171-4366-AD09-E2C8A8F12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D9D296-8FF0-4C8B-AB35-A0E55DEB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36214B-D550-4096-BA8F-7B1AEC86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C953CB-6336-4D93-B59C-F996E3FC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211DF3-A732-41B9-BB52-FB7A7AE8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D1B2E3D-E443-4F43-9F36-D21E8CED5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9079A2-0D2E-40D5-A6FC-F478DAF3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97B27F-48A1-4FA8-A6B7-C5D0333C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308915-F8B5-4B31-A953-2EEAD365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51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9CF397E-12CF-4C79-AD81-886CE2A7A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8F582DC-D911-4F0D-BB7E-BD98F39B3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1CFDCE-37F5-45B5-8D03-01298DCF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988E69-D4B0-4605-BD72-F3919E9A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7B37D0-CDBA-4183-BA14-CE37A169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1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BAC2C1-FF3F-431D-B8DF-DCFEC856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E02F01-8C4F-4A5F-BC22-99744AE0D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0534C1-7C5A-46A3-A242-C3760248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9EAB73-82BC-4007-A9C2-6E2C33FF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D9373F-89E6-4524-BDFB-60860FEE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7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CC9C2B-9691-4289-855E-B872F48CD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1ADD66-5E68-4A54-B486-566937695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5B0FD9-D15C-44B6-B96E-B200EB3D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8D0BD5-0FB6-4F53-85D8-ACE41D19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68057E-2FC5-44C6-B98A-79C35143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9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368442-79B5-43BF-B53D-BE6D26971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2B3E40-1B66-4ECB-A763-BB19805E3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A2206A-AB32-4CC4-9867-676CC01A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B20617-FF0D-444F-8801-E48E82D7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FB3D730-C149-4193-92E1-5CBD2037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A3EDCF-BBC2-4D75-B812-CBD42245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93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CE453B-E5B2-4F28-BE28-6C115C7B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BE1EE1-3D67-4C7B-A300-A0F076CC9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F94CC3-3976-4165-AD2C-83AF86320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9303E20-4F62-4EC9-8222-70FCA05C9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9A24333-E3FB-4AAD-AEC5-FC5CDA3FB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0D5D21A-BF81-4BAF-A956-226DEFA1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52C2E97-680F-4334-8A2B-ACB08596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2AE31A2-B9F1-471E-86ED-22D56A61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0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815F50-BA83-4009-96F8-B92F511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06589BB-9908-4410-8448-CBE1D61B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EFDFE0-FE13-47E2-A1C3-9C1EC0CD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AC6A25D-6840-4092-A232-063B286C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19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B32CEA4-0F50-440A-906F-C50E0D8B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32263E4-99AB-4BBE-A759-3223FFB0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B8F9C47-C136-4A34-8C5A-8EEC4E2E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4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D68462-6DD8-4E8B-A739-802131B8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8CF1C7-02F0-4B7A-852A-F352F67C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7E8930F-02D0-489F-825E-618D7F08B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AE8862-CAAE-4B02-8D15-70ECE1CC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53737C-F439-429A-8F20-59CDC5E9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9C833F-A1E5-4B2F-8C95-31D45F54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3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A82C89-A540-49B5-8BBB-47015C07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F41B0F4-9182-4125-A7EC-5CF27A6C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A744EB-06A0-4AA4-B500-9BCE7C1BB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47A45D-9EB2-4186-A7C4-6C006C1F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8E028E-E976-4983-8DDB-2CB60E8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FCC13D-C791-46FF-83EC-CFF1E39B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8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84540A-C919-42C0-8E2C-84223C47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9A4509-EDC6-4D90-90F3-C241C1F3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3341CB-C6D1-4AFA-B5CB-1E28096C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E66D-4045-4800-A3F2-1057215AE43C}" type="datetimeFigureOut">
              <a:rPr lang="ko-KR" altLang="en-US" smtClean="0"/>
              <a:t>2019-11-08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0D7214-63C7-4C11-9C28-F48BF2211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EC5292-4E77-4758-B90F-91AF3346A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5B10-5B52-4566-9A06-0D4B02487FE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189EA10-09BE-4C88-B3B2-D46ADC5BF4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823" y="6176963"/>
            <a:ext cx="869155" cy="53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1">
                <a:lumMod val="85000"/>
              </a:schemeClr>
            </a:gs>
            <a:gs pos="15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4AF2D3F8-08A6-4548-9A19-167C1D4D7EBB}"/>
              </a:ext>
            </a:extLst>
          </p:cNvPr>
          <p:cNvGrpSpPr/>
          <p:nvPr/>
        </p:nvGrpSpPr>
        <p:grpSpPr>
          <a:xfrm>
            <a:off x="3549012" y="1245054"/>
            <a:ext cx="5093976" cy="6714217"/>
            <a:chOff x="3383274" y="1152525"/>
            <a:chExt cx="5093976" cy="6714217"/>
          </a:xfrm>
        </p:grpSpPr>
        <p:sp>
          <p:nvSpPr>
            <p:cNvPr id="22" name="직각 삼각형 21">
              <a:extLst>
                <a:ext uri="{FF2B5EF4-FFF2-40B4-BE49-F238E27FC236}">
                  <a16:creationId xmlns:a16="http://schemas.microsoft.com/office/drawing/2014/main" id="{0664744A-D0E5-42C7-A018-62E89D06B842}"/>
                </a:ext>
              </a:extLst>
            </p:cNvPr>
            <p:cNvSpPr/>
            <p:nvPr/>
          </p:nvSpPr>
          <p:spPr>
            <a:xfrm flipH="1" flipV="1">
              <a:off x="7808581" y="3619500"/>
              <a:ext cx="428625" cy="2286000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각 삼각형 12">
              <a:extLst>
                <a:ext uri="{FF2B5EF4-FFF2-40B4-BE49-F238E27FC236}">
                  <a16:creationId xmlns:a16="http://schemas.microsoft.com/office/drawing/2014/main" id="{A9101007-5FF9-41B6-8156-3B9F3E6FD517}"/>
                </a:ext>
              </a:extLst>
            </p:cNvPr>
            <p:cNvSpPr/>
            <p:nvPr/>
          </p:nvSpPr>
          <p:spPr>
            <a:xfrm flipH="1" flipV="1">
              <a:off x="3383274" y="2537460"/>
              <a:ext cx="520061" cy="4236718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57DC35AA-E420-4146-B214-6230EA640B86}"/>
                </a:ext>
              </a:extLst>
            </p:cNvPr>
            <p:cNvSpPr/>
            <p:nvPr/>
          </p:nvSpPr>
          <p:spPr>
            <a:xfrm>
              <a:off x="3714750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124E3F-895A-4780-A17C-62547102F1B8}"/>
                </a:ext>
              </a:extLst>
            </p:cNvPr>
            <p:cNvSpPr/>
            <p:nvPr/>
          </p:nvSpPr>
          <p:spPr>
            <a:xfrm>
              <a:off x="4581525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FE2FAAF-CFA1-4BF5-AA50-96F52250EC6A}"/>
                </a:ext>
              </a:extLst>
            </p:cNvPr>
            <p:cNvSpPr/>
            <p:nvPr/>
          </p:nvSpPr>
          <p:spPr>
            <a:xfrm>
              <a:off x="5448300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3E015FDC-EC3A-4200-8441-82B2E8394E4C}"/>
                </a:ext>
              </a:extLst>
            </p:cNvPr>
            <p:cNvSpPr/>
            <p:nvPr/>
          </p:nvSpPr>
          <p:spPr>
            <a:xfrm>
              <a:off x="6315075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D14040D3-4746-49D9-BEFB-3D1EA1DA9506}"/>
                </a:ext>
              </a:extLst>
            </p:cNvPr>
            <p:cNvSpPr/>
            <p:nvPr/>
          </p:nvSpPr>
          <p:spPr>
            <a:xfrm>
              <a:off x="7181850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1DC0E616-CEFA-4D10-A8F8-210729847371}"/>
                </a:ext>
              </a:extLst>
            </p:cNvPr>
            <p:cNvSpPr/>
            <p:nvPr/>
          </p:nvSpPr>
          <p:spPr>
            <a:xfrm>
              <a:off x="8048625" y="4648200"/>
              <a:ext cx="428625" cy="428625"/>
            </a:xfrm>
            <a:prstGeom prst="rect">
              <a:avLst/>
            </a:prstGeom>
            <a:gradFill flip="none" rotWithShape="1">
              <a:gsLst>
                <a:gs pos="77000">
                  <a:schemeClr val="tx1">
                    <a:lumMod val="85000"/>
                    <a:lumOff val="15000"/>
                  </a:schemeClr>
                </a:gs>
                <a:gs pos="885">
                  <a:schemeClr val="tx1">
                    <a:lumMod val="85000"/>
                    <a:lumOff val="15000"/>
                  </a:schemeClr>
                </a:gs>
                <a:gs pos="98230">
                  <a:schemeClr val="tx1">
                    <a:lumMod val="75000"/>
                    <a:lumOff val="25000"/>
                  </a:schemeClr>
                </a:gs>
                <a:gs pos="90000">
                  <a:schemeClr val="bg1"/>
                </a:gs>
                <a:gs pos="54000">
                  <a:schemeClr val="tx1">
                    <a:lumMod val="85000"/>
                    <a:lumOff val="15000"/>
                  </a:schemeClr>
                </a:gs>
                <a:gs pos="31000">
                  <a:schemeClr val="tx1">
                    <a:lumMod val="50000"/>
                    <a:lumOff val="50000"/>
                  </a:schemeClr>
                </a:gs>
                <a:gs pos="15000">
                  <a:schemeClr val="bg1"/>
                </a:gs>
              </a:gsLst>
              <a:lin ang="0" scaled="1"/>
              <a:tileRect/>
            </a:gradFill>
            <a:ln w="0">
              <a:noFill/>
            </a:ln>
            <a:effectLst>
              <a:outerShdw blurRad="50800" dist="381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36C37142-7537-47A5-B6C8-56AA1BA07350}"/>
                </a:ext>
              </a:extLst>
            </p:cNvPr>
            <p:cNvSpPr/>
            <p:nvPr/>
          </p:nvSpPr>
          <p:spPr>
            <a:xfrm>
              <a:off x="3714750" y="2638425"/>
              <a:ext cx="428625" cy="200977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각 삼각형 13">
              <a:extLst>
                <a:ext uri="{FF2B5EF4-FFF2-40B4-BE49-F238E27FC236}">
                  <a16:creationId xmlns:a16="http://schemas.microsoft.com/office/drawing/2014/main" id="{EEFACBE1-FE21-46E8-94A0-2596638837F8}"/>
                </a:ext>
              </a:extLst>
            </p:cNvPr>
            <p:cNvSpPr/>
            <p:nvPr/>
          </p:nvSpPr>
          <p:spPr>
            <a:xfrm flipH="1" flipV="1">
              <a:off x="4250048" y="1924050"/>
              <a:ext cx="520061" cy="4850128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38443B66-C0B7-4D68-AB31-D559FF2C8236}"/>
                </a:ext>
              </a:extLst>
            </p:cNvPr>
            <p:cNvSpPr/>
            <p:nvPr/>
          </p:nvSpPr>
          <p:spPr>
            <a:xfrm>
              <a:off x="4581525" y="1819275"/>
              <a:ext cx="428625" cy="282892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각 삼각형 15">
              <a:extLst>
                <a:ext uri="{FF2B5EF4-FFF2-40B4-BE49-F238E27FC236}">
                  <a16:creationId xmlns:a16="http://schemas.microsoft.com/office/drawing/2014/main" id="{0028E75C-7CF5-4432-AC55-9733C520EB11}"/>
                </a:ext>
              </a:extLst>
            </p:cNvPr>
            <p:cNvSpPr/>
            <p:nvPr/>
          </p:nvSpPr>
          <p:spPr>
            <a:xfrm flipH="1" flipV="1">
              <a:off x="5116820" y="1257299"/>
              <a:ext cx="520061" cy="6609443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F69C13D-7C1A-4195-9C29-E366A0725A24}"/>
                </a:ext>
              </a:extLst>
            </p:cNvPr>
            <p:cNvSpPr/>
            <p:nvPr/>
          </p:nvSpPr>
          <p:spPr>
            <a:xfrm>
              <a:off x="5448300" y="1152525"/>
              <a:ext cx="428625" cy="349567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각 삼각형 17">
              <a:extLst>
                <a:ext uri="{FF2B5EF4-FFF2-40B4-BE49-F238E27FC236}">
                  <a16:creationId xmlns:a16="http://schemas.microsoft.com/office/drawing/2014/main" id="{A889D6C2-837E-488D-B3C3-D2C2ED3B691D}"/>
                </a:ext>
              </a:extLst>
            </p:cNvPr>
            <p:cNvSpPr/>
            <p:nvPr/>
          </p:nvSpPr>
          <p:spPr>
            <a:xfrm flipH="1" flipV="1">
              <a:off x="5983598" y="2209800"/>
              <a:ext cx="520061" cy="4564378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1C472206-54EF-44C5-8B90-97763C8C2BD6}"/>
                </a:ext>
              </a:extLst>
            </p:cNvPr>
            <p:cNvSpPr/>
            <p:nvPr/>
          </p:nvSpPr>
          <p:spPr>
            <a:xfrm>
              <a:off x="6315075" y="2209801"/>
              <a:ext cx="428625" cy="2438400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각 삼각형 19">
              <a:extLst>
                <a:ext uri="{FF2B5EF4-FFF2-40B4-BE49-F238E27FC236}">
                  <a16:creationId xmlns:a16="http://schemas.microsoft.com/office/drawing/2014/main" id="{042C0753-7E40-49FC-9DB6-9FBD3D0208CE}"/>
                </a:ext>
              </a:extLst>
            </p:cNvPr>
            <p:cNvSpPr/>
            <p:nvPr/>
          </p:nvSpPr>
          <p:spPr>
            <a:xfrm flipH="1" flipV="1">
              <a:off x="6850370" y="2886072"/>
              <a:ext cx="520061" cy="3476627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1710BDE9-64E0-464A-B051-92C56F5665B9}"/>
                </a:ext>
              </a:extLst>
            </p:cNvPr>
            <p:cNvSpPr/>
            <p:nvPr/>
          </p:nvSpPr>
          <p:spPr>
            <a:xfrm>
              <a:off x="7181850" y="2886074"/>
              <a:ext cx="428625" cy="176212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232E9518-FD81-493F-ABBA-8972B8C2D409}"/>
                </a:ext>
              </a:extLst>
            </p:cNvPr>
            <p:cNvSpPr/>
            <p:nvPr/>
          </p:nvSpPr>
          <p:spPr>
            <a:xfrm>
              <a:off x="8048625" y="3619500"/>
              <a:ext cx="428625" cy="1028700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제목 1">
            <a:extLst>
              <a:ext uri="{FF2B5EF4-FFF2-40B4-BE49-F238E27FC236}">
                <a16:creationId xmlns:a16="http://schemas.microsoft.com/office/drawing/2014/main" id="{02268DE9-6AA6-450E-9A17-B3ECCD58EC89}"/>
              </a:ext>
            </a:extLst>
          </p:cNvPr>
          <p:cNvSpPr txBox="1">
            <a:spLocks/>
          </p:cNvSpPr>
          <p:nvPr/>
        </p:nvSpPr>
        <p:spPr>
          <a:xfrm>
            <a:off x="3721903" y="5401787"/>
            <a:ext cx="5040000" cy="336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20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※</a:t>
            </a:r>
            <a:r>
              <a:rPr lang="ko-KR" altLang="en-US" sz="1200">
                <a:latin typeface="나눔고딕" panose="020D0604000000000000" pitchFamily="50" charset="-127"/>
                <a:ea typeface="나눔고딕" panose="020D0604000000000000" pitchFamily="50" charset="-127"/>
              </a:rPr>
              <a:t>그림자 비치는 막대 그래프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6BE3DC0-68EF-441A-A5A8-6FE61C5EDEDE}"/>
              </a:ext>
            </a:extLst>
          </p:cNvPr>
          <p:cNvSpPr/>
          <p:nvPr/>
        </p:nvSpPr>
        <p:spPr>
          <a:xfrm>
            <a:off x="3721903" y="5320650"/>
            <a:ext cx="5040000" cy="3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36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1">
                <a:lumMod val="85000"/>
              </a:schemeClr>
            </a:gs>
            <a:gs pos="76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그룹 28">
            <a:extLst>
              <a:ext uri="{FF2B5EF4-FFF2-40B4-BE49-F238E27FC236}">
                <a16:creationId xmlns:a16="http://schemas.microsoft.com/office/drawing/2014/main" id="{27021B32-EF83-4278-B594-71EA8180C9EC}"/>
              </a:ext>
            </a:extLst>
          </p:cNvPr>
          <p:cNvGrpSpPr/>
          <p:nvPr/>
        </p:nvGrpSpPr>
        <p:grpSpPr>
          <a:xfrm>
            <a:off x="7985606" y="3712027"/>
            <a:ext cx="657382" cy="3145972"/>
            <a:chOff x="7985606" y="3712027"/>
            <a:chExt cx="657382" cy="3145972"/>
          </a:xfrm>
        </p:grpSpPr>
        <p:sp>
          <p:nvSpPr>
            <p:cNvPr id="22" name="직각 삼각형 21">
              <a:extLst>
                <a:ext uri="{FF2B5EF4-FFF2-40B4-BE49-F238E27FC236}">
                  <a16:creationId xmlns:a16="http://schemas.microsoft.com/office/drawing/2014/main" id="{0664744A-D0E5-42C7-A018-62E89D06B842}"/>
                </a:ext>
              </a:extLst>
            </p:cNvPr>
            <p:cNvSpPr/>
            <p:nvPr/>
          </p:nvSpPr>
          <p:spPr>
            <a:xfrm flipH="1" flipV="1">
              <a:off x="7985606" y="3712027"/>
              <a:ext cx="428625" cy="3145972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232E9518-FD81-493F-ABBA-8972B8C2D409}"/>
                </a:ext>
              </a:extLst>
            </p:cNvPr>
            <p:cNvSpPr/>
            <p:nvPr/>
          </p:nvSpPr>
          <p:spPr>
            <a:xfrm>
              <a:off x="8214363" y="3712029"/>
              <a:ext cx="428625" cy="1028700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80A65509-B353-485B-B9DF-814669551823}"/>
              </a:ext>
            </a:extLst>
          </p:cNvPr>
          <p:cNvGrpSpPr/>
          <p:nvPr/>
        </p:nvGrpSpPr>
        <p:grpSpPr>
          <a:xfrm>
            <a:off x="7038686" y="2978603"/>
            <a:ext cx="737527" cy="3544359"/>
            <a:chOff x="7038686" y="2978603"/>
            <a:chExt cx="737527" cy="3544359"/>
          </a:xfrm>
        </p:grpSpPr>
        <p:sp>
          <p:nvSpPr>
            <p:cNvPr id="20" name="직각 삼각형 19">
              <a:extLst>
                <a:ext uri="{FF2B5EF4-FFF2-40B4-BE49-F238E27FC236}">
                  <a16:creationId xmlns:a16="http://schemas.microsoft.com/office/drawing/2014/main" id="{042C0753-7E40-49FC-9DB6-9FBD3D0208CE}"/>
                </a:ext>
              </a:extLst>
            </p:cNvPr>
            <p:cNvSpPr/>
            <p:nvPr/>
          </p:nvSpPr>
          <p:spPr>
            <a:xfrm flipH="1" flipV="1">
              <a:off x="7038686" y="3046335"/>
              <a:ext cx="520061" cy="3476627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1710BDE9-64E0-464A-B051-92C56F5665B9}"/>
                </a:ext>
              </a:extLst>
            </p:cNvPr>
            <p:cNvSpPr/>
            <p:nvPr/>
          </p:nvSpPr>
          <p:spPr>
            <a:xfrm>
              <a:off x="7347588" y="2978603"/>
              <a:ext cx="428625" cy="176212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4541B2FA-C52E-42F0-8F34-A678B7A17DE1}"/>
              </a:ext>
            </a:extLst>
          </p:cNvPr>
          <p:cNvGrpSpPr/>
          <p:nvPr/>
        </p:nvGrpSpPr>
        <p:grpSpPr>
          <a:xfrm>
            <a:off x="6171914" y="2302330"/>
            <a:ext cx="737524" cy="4688556"/>
            <a:chOff x="6171914" y="2302330"/>
            <a:chExt cx="737524" cy="4688556"/>
          </a:xfrm>
        </p:grpSpPr>
        <p:sp>
          <p:nvSpPr>
            <p:cNvPr id="18" name="직각 삼각형 17">
              <a:extLst>
                <a:ext uri="{FF2B5EF4-FFF2-40B4-BE49-F238E27FC236}">
                  <a16:creationId xmlns:a16="http://schemas.microsoft.com/office/drawing/2014/main" id="{A889D6C2-837E-488D-B3C3-D2C2ED3B691D}"/>
                </a:ext>
              </a:extLst>
            </p:cNvPr>
            <p:cNvSpPr/>
            <p:nvPr/>
          </p:nvSpPr>
          <p:spPr>
            <a:xfrm flipH="1" flipV="1">
              <a:off x="6171914" y="2426508"/>
              <a:ext cx="520061" cy="4564378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1C472206-54EF-44C5-8B90-97763C8C2BD6}"/>
                </a:ext>
              </a:extLst>
            </p:cNvPr>
            <p:cNvSpPr/>
            <p:nvPr/>
          </p:nvSpPr>
          <p:spPr>
            <a:xfrm>
              <a:off x="6480813" y="2302330"/>
              <a:ext cx="428625" cy="2438400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CEB7C7E-60F5-4EAF-B112-AA17F9E5E86C}"/>
              </a:ext>
            </a:extLst>
          </p:cNvPr>
          <p:cNvGrpSpPr/>
          <p:nvPr/>
        </p:nvGrpSpPr>
        <p:grpSpPr>
          <a:xfrm>
            <a:off x="5293847" y="1245054"/>
            <a:ext cx="748816" cy="6759373"/>
            <a:chOff x="5293847" y="1245054"/>
            <a:chExt cx="748816" cy="6759373"/>
          </a:xfrm>
        </p:grpSpPr>
        <p:sp>
          <p:nvSpPr>
            <p:cNvPr id="16" name="직각 삼각형 15">
              <a:extLst>
                <a:ext uri="{FF2B5EF4-FFF2-40B4-BE49-F238E27FC236}">
                  <a16:creationId xmlns:a16="http://schemas.microsoft.com/office/drawing/2014/main" id="{0028E75C-7CF5-4432-AC55-9733C520EB11}"/>
                </a:ext>
              </a:extLst>
            </p:cNvPr>
            <p:cNvSpPr/>
            <p:nvPr/>
          </p:nvSpPr>
          <p:spPr>
            <a:xfrm flipH="1" flipV="1">
              <a:off x="5293847" y="1394984"/>
              <a:ext cx="520061" cy="6609443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F69C13D-7C1A-4195-9C29-E366A0725A24}"/>
                </a:ext>
              </a:extLst>
            </p:cNvPr>
            <p:cNvSpPr/>
            <p:nvPr/>
          </p:nvSpPr>
          <p:spPr>
            <a:xfrm>
              <a:off x="5614038" y="1245054"/>
              <a:ext cx="428625" cy="349567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15489C0D-BB28-4674-8B82-C89C16CD3745}"/>
              </a:ext>
            </a:extLst>
          </p:cNvPr>
          <p:cNvGrpSpPr/>
          <p:nvPr/>
        </p:nvGrpSpPr>
        <p:grpSpPr>
          <a:xfrm>
            <a:off x="4449653" y="1911804"/>
            <a:ext cx="726235" cy="5056504"/>
            <a:chOff x="4449653" y="1911804"/>
            <a:chExt cx="726235" cy="5056504"/>
          </a:xfrm>
        </p:grpSpPr>
        <p:sp>
          <p:nvSpPr>
            <p:cNvPr id="14" name="직각 삼각형 13">
              <a:extLst>
                <a:ext uri="{FF2B5EF4-FFF2-40B4-BE49-F238E27FC236}">
                  <a16:creationId xmlns:a16="http://schemas.microsoft.com/office/drawing/2014/main" id="{EEFACBE1-FE21-46E8-94A0-2596638837F8}"/>
                </a:ext>
              </a:extLst>
            </p:cNvPr>
            <p:cNvSpPr/>
            <p:nvPr/>
          </p:nvSpPr>
          <p:spPr>
            <a:xfrm flipH="1" flipV="1">
              <a:off x="4449653" y="2118180"/>
              <a:ext cx="520061" cy="4850128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38443B66-C0B7-4D68-AB31-D559FF2C8236}"/>
                </a:ext>
              </a:extLst>
            </p:cNvPr>
            <p:cNvSpPr/>
            <p:nvPr/>
          </p:nvSpPr>
          <p:spPr>
            <a:xfrm>
              <a:off x="4747263" y="1911804"/>
              <a:ext cx="428625" cy="282892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DB9325CD-5968-41C1-98CB-9AFBA06B634E}"/>
              </a:ext>
            </a:extLst>
          </p:cNvPr>
          <p:cNvGrpSpPr/>
          <p:nvPr/>
        </p:nvGrpSpPr>
        <p:grpSpPr>
          <a:xfrm>
            <a:off x="3582877" y="2730954"/>
            <a:ext cx="726236" cy="4135753"/>
            <a:chOff x="3582877" y="2730954"/>
            <a:chExt cx="726236" cy="4135753"/>
          </a:xfrm>
        </p:grpSpPr>
        <p:sp>
          <p:nvSpPr>
            <p:cNvPr id="13" name="직각 삼각형 12">
              <a:extLst>
                <a:ext uri="{FF2B5EF4-FFF2-40B4-BE49-F238E27FC236}">
                  <a16:creationId xmlns:a16="http://schemas.microsoft.com/office/drawing/2014/main" id="{A9101007-5FF9-41B6-8156-3B9F3E6FD517}"/>
                </a:ext>
              </a:extLst>
            </p:cNvPr>
            <p:cNvSpPr/>
            <p:nvPr/>
          </p:nvSpPr>
          <p:spPr>
            <a:xfrm flipH="1" flipV="1">
              <a:off x="3582877" y="2889956"/>
              <a:ext cx="520061" cy="3976751"/>
            </a:xfrm>
            <a:prstGeom prst="rtTriangle">
              <a:avLst/>
            </a:prstGeom>
            <a:gradFill flip="none" rotWithShape="1">
              <a:gsLst>
                <a:gs pos="55000">
                  <a:schemeClr val="tx1">
                    <a:lumMod val="85000"/>
                    <a:lumOff val="15000"/>
                  </a:schemeClr>
                </a:gs>
                <a:gs pos="2000">
                  <a:srgbClr val="CECECE">
                    <a:alpha val="64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36C37142-7537-47A5-B6C8-56AA1BA07350}"/>
                </a:ext>
              </a:extLst>
            </p:cNvPr>
            <p:cNvSpPr/>
            <p:nvPr/>
          </p:nvSpPr>
          <p:spPr>
            <a:xfrm>
              <a:off x="3880488" y="2730954"/>
              <a:ext cx="428625" cy="2009775"/>
            </a:xfrm>
            <a:prstGeom prst="rect">
              <a:avLst/>
            </a:prstGeom>
            <a:gradFill flip="none" rotWithShape="1">
              <a:gsLst>
                <a:gs pos="72000">
                  <a:schemeClr val="bg1">
                    <a:lumMod val="85000"/>
                  </a:schemeClr>
                </a:gs>
                <a:gs pos="15000">
                  <a:schemeClr val="bg1"/>
                </a:gs>
              </a:gsLst>
              <a:lin ang="18900000" scaled="1"/>
              <a:tileRect/>
            </a:gradFill>
            <a:ln w="63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방어막">
            <a:extLst>
              <a:ext uri="{FF2B5EF4-FFF2-40B4-BE49-F238E27FC236}">
                <a16:creationId xmlns:a16="http://schemas.microsoft.com/office/drawing/2014/main" id="{FE2A5409-B4D5-4E5B-ACC2-512B262EEC0F}"/>
              </a:ext>
            </a:extLst>
          </p:cNvPr>
          <p:cNvSpPr/>
          <p:nvPr/>
        </p:nvSpPr>
        <p:spPr>
          <a:xfrm>
            <a:off x="0" y="4740728"/>
            <a:ext cx="12192000" cy="2117272"/>
          </a:xfrm>
          <a:prstGeom prst="rect">
            <a:avLst/>
          </a:prstGeom>
          <a:solidFill>
            <a:srgbClr val="F24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박스 1">
            <a:extLst>
              <a:ext uri="{FF2B5EF4-FFF2-40B4-BE49-F238E27FC236}">
                <a16:creationId xmlns:a16="http://schemas.microsoft.com/office/drawing/2014/main" id="{57DC35AA-E420-4146-B214-6230EA640B86}"/>
              </a:ext>
            </a:extLst>
          </p:cNvPr>
          <p:cNvSpPr/>
          <p:nvPr/>
        </p:nvSpPr>
        <p:spPr>
          <a:xfrm>
            <a:off x="3880488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박스 2">
            <a:extLst>
              <a:ext uri="{FF2B5EF4-FFF2-40B4-BE49-F238E27FC236}">
                <a16:creationId xmlns:a16="http://schemas.microsoft.com/office/drawing/2014/main" id="{56124E3F-895A-4780-A17C-62547102F1B8}"/>
              </a:ext>
            </a:extLst>
          </p:cNvPr>
          <p:cNvSpPr/>
          <p:nvPr/>
        </p:nvSpPr>
        <p:spPr>
          <a:xfrm>
            <a:off x="4747263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아래박스 3">
            <a:extLst>
              <a:ext uri="{FF2B5EF4-FFF2-40B4-BE49-F238E27FC236}">
                <a16:creationId xmlns:a16="http://schemas.microsoft.com/office/drawing/2014/main" id="{5FE2FAAF-CFA1-4BF5-AA50-96F52250EC6A}"/>
              </a:ext>
            </a:extLst>
          </p:cNvPr>
          <p:cNvSpPr/>
          <p:nvPr/>
        </p:nvSpPr>
        <p:spPr>
          <a:xfrm>
            <a:off x="5614038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아래박스 4">
            <a:extLst>
              <a:ext uri="{FF2B5EF4-FFF2-40B4-BE49-F238E27FC236}">
                <a16:creationId xmlns:a16="http://schemas.microsoft.com/office/drawing/2014/main" id="{3E015FDC-EC3A-4200-8441-82B2E8394E4C}"/>
              </a:ext>
            </a:extLst>
          </p:cNvPr>
          <p:cNvSpPr/>
          <p:nvPr/>
        </p:nvSpPr>
        <p:spPr>
          <a:xfrm>
            <a:off x="6480813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아래박스 5">
            <a:extLst>
              <a:ext uri="{FF2B5EF4-FFF2-40B4-BE49-F238E27FC236}">
                <a16:creationId xmlns:a16="http://schemas.microsoft.com/office/drawing/2014/main" id="{D14040D3-4746-49D9-BEFB-3D1EA1DA9506}"/>
              </a:ext>
            </a:extLst>
          </p:cNvPr>
          <p:cNvSpPr/>
          <p:nvPr/>
        </p:nvSpPr>
        <p:spPr>
          <a:xfrm>
            <a:off x="7347588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아래박스 6">
            <a:extLst>
              <a:ext uri="{FF2B5EF4-FFF2-40B4-BE49-F238E27FC236}">
                <a16:creationId xmlns:a16="http://schemas.microsoft.com/office/drawing/2014/main" id="{1DC0E616-CEFA-4D10-A8F8-210729847371}"/>
              </a:ext>
            </a:extLst>
          </p:cNvPr>
          <p:cNvSpPr/>
          <p:nvPr/>
        </p:nvSpPr>
        <p:spPr>
          <a:xfrm>
            <a:off x="8214363" y="4740729"/>
            <a:ext cx="428625" cy="428625"/>
          </a:xfrm>
          <a:prstGeom prst="rect">
            <a:avLst/>
          </a:prstGeom>
          <a:gradFill flip="none" rotWithShape="1">
            <a:gsLst>
              <a:gs pos="77000">
                <a:schemeClr val="tx1">
                  <a:lumMod val="85000"/>
                  <a:lumOff val="15000"/>
                </a:schemeClr>
              </a:gs>
              <a:gs pos="885">
                <a:schemeClr val="tx1">
                  <a:lumMod val="85000"/>
                  <a:lumOff val="15000"/>
                </a:schemeClr>
              </a:gs>
              <a:gs pos="98230">
                <a:schemeClr val="tx1">
                  <a:lumMod val="75000"/>
                  <a:lumOff val="25000"/>
                </a:schemeClr>
              </a:gs>
              <a:gs pos="90000">
                <a:schemeClr val="bg1"/>
              </a:gs>
              <a:gs pos="54000">
                <a:schemeClr val="tx1">
                  <a:lumMod val="85000"/>
                  <a:lumOff val="15000"/>
                </a:schemeClr>
              </a:gs>
              <a:gs pos="31000">
                <a:schemeClr val="tx1">
                  <a:lumMod val="50000"/>
                  <a:lumOff val="50000"/>
                </a:schemeClr>
              </a:gs>
              <a:gs pos="15000">
                <a:schemeClr val="bg1"/>
              </a:gs>
            </a:gsLst>
            <a:lin ang="0" scaled="1"/>
            <a:tileRect/>
          </a:gradFill>
          <a:ln w="0">
            <a:noFill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02268DE9-6AA6-450E-9A17-B3ECCD58EC89}"/>
              </a:ext>
            </a:extLst>
          </p:cNvPr>
          <p:cNvSpPr txBox="1">
            <a:spLocks/>
          </p:cNvSpPr>
          <p:nvPr/>
        </p:nvSpPr>
        <p:spPr>
          <a:xfrm>
            <a:off x="3721903" y="5401787"/>
            <a:ext cx="5040000" cy="336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※</a:t>
            </a:r>
            <a:r>
              <a:rPr lang="ko-KR" altLang="en-US" sz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그림자 비치는 막대 그래프</a:t>
            </a:r>
          </a:p>
        </p:txBody>
      </p:sp>
      <p:sp>
        <p:nvSpPr>
          <p:cNvPr id="26" name="아래박스 밑 바">
            <a:extLst>
              <a:ext uri="{FF2B5EF4-FFF2-40B4-BE49-F238E27FC236}">
                <a16:creationId xmlns:a16="http://schemas.microsoft.com/office/drawing/2014/main" id="{C6BE3DC0-68EF-441A-A5A8-6FE61C5EDEDE}"/>
              </a:ext>
            </a:extLst>
          </p:cNvPr>
          <p:cNvSpPr/>
          <p:nvPr/>
        </p:nvSpPr>
        <p:spPr>
          <a:xfrm>
            <a:off x="3721903" y="5320650"/>
            <a:ext cx="5040000" cy="3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7D7071-F393-4C81-823F-5EEC9CBEF465}"/>
              </a:ext>
            </a:extLst>
          </p:cNvPr>
          <p:cNvSpPr txBox="1"/>
          <p:nvPr/>
        </p:nvSpPr>
        <p:spPr>
          <a:xfrm>
            <a:off x="404629" y="29471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Animation</a:t>
            </a:r>
            <a:endParaRPr lang="ko-KR" altLang="en-US" sz="4000" b="1">
              <a:solidFill>
                <a:schemeClr val="bg1">
                  <a:lumMod val="6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0E6D9AAE-38C0-4969-925D-DF8B4385A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173" y="6223029"/>
            <a:ext cx="869155" cy="53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bg1"/>
            </a:gs>
            <a:gs pos="31000">
              <a:srgbClr val="CECEC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81005B8-3D85-4498-A3FD-056B0ABE2941}"/>
              </a:ext>
            </a:extLst>
          </p:cNvPr>
          <p:cNvGrpSpPr/>
          <p:nvPr/>
        </p:nvGrpSpPr>
        <p:grpSpPr>
          <a:xfrm>
            <a:off x="3802572" y="1749518"/>
            <a:ext cx="737235" cy="4832031"/>
            <a:chOff x="1985585" y="1695838"/>
            <a:chExt cx="737235" cy="4832031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AF5929A2-08D3-409E-959C-4147D798BEC5}"/>
                </a:ext>
              </a:extLst>
            </p:cNvPr>
            <p:cNvSpPr/>
            <p:nvPr/>
          </p:nvSpPr>
          <p:spPr>
            <a:xfrm>
              <a:off x="2296100" y="4256157"/>
              <a:ext cx="426720" cy="809897"/>
            </a:xfrm>
            <a:prstGeom prst="rect">
              <a:avLst/>
            </a:prstGeom>
            <a:solidFill>
              <a:srgbClr val="132E61"/>
            </a:solidFill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각 삼각형 6">
              <a:extLst>
                <a:ext uri="{FF2B5EF4-FFF2-40B4-BE49-F238E27FC236}">
                  <a16:creationId xmlns:a16="http://schemas.microsoft.com/office/drawing/2014/main" id="{76A8540B-874F-4389-979D-45D070198CF4}"/>
                </a:ext>
              </a:extLst>
            </p:cNvPr>
            <p:cNvSpPr/>
            <p:nvPr/>
          </p:nvSpPr>
          <p:spPr>
            <a:xfrm flipH="1" flipV="1">
              <a:off x="1985585" y="1779113"/>
              <a:ext cx="495300" cy="4748756"/>
            </a:xfrm>
            <a:prstGeom prst="rtTriangle">
              <a:avLst/>
            </a:prstGeom>
            <a:gradFill>
              <a:gsLst>
                <a:gs pos="84000">
                  <a:srgbClr val="CECECE">
                    <a:alpha val="69000"/>
                  </a:srgbClr>
                </a:gs>
                <a:gs pos="8000">
                  <a:schemeClr val="tx1"/>
                </a:gs>
              </a:gsLst>
              <a:lin ang="5400000" scaled="1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737577F5-FEDC-4ACB-8A98-DCB56BFED38D}"/>
                </a:ext>
              </a:extLst>
            </p:cNvPr>
            <p:cNvSpPr/>
            <p:nvPr/>
          </p:nvSpPr>
          <p:spPr>
            <a:xfrm>
              <a:off x="2296100" y="1695838"/>
              <a:ext cx="426720" cy="2560320"/>
            </a:xfrm>
            <a:prstGeom prst="rect">
              <a:avLst/>
            </a:prstGeom>
            <a:gradFill flip="none" rotWithShape="1">
              <a:gsLst>
                <a:gs pos="27000">
                  <a:schemeClr val="bg1">
                    <a:lumMod val="85000"/>
                  </a:schemeClr>
                </a:gs>
                <a:gs pos="77000">
                  <a:schemeClr val="bg1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63000">
                    <a:schemeClr val="bg1"/>
                  </a:gs>
                  <a:gs pos="0">
                    <a:srgbClr val="CECECE"/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9B677AEC-9868-41B6-B67E-5B27FAFB3DD9}"/>
              </a:ext>
            </a:extLst>
          </p:cNvPr>
          <p:cNvGrpSpPr/>
          <p:nvPr/>
        </p:nvGrpSpPr>
        <p:grpSpPr>
          <a:xfrm>
            <a:off x="4626893" y="1749518"/>
            <a:ext cx="737235" cy="4832031"/>
            <a:chOff x="2809906" y="1695838"/>
            <a:chExt cx="737235" cy="4832031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38451A8D-5772-48D5-B6FA-68CFF258A603}"/>
                </a:ext>
              </a:extLst>
            </p:cNvPr>
            <p:cNvSpPr/>
            <p:nvPr/>
          </p:nvSpPr>
          <p:spPr>
            <a:xfrm>
              <a:off x="3120421" y="4256157"/>
              <a:ext cx="426720" cy="809897"/>
            </a:xfrm>
            <a:prstGeom prst="rect">
              <a:avLst/>
            </a:prstGeom>
            <a:solidFill>
              <a:srgbClr val="F2B557"/>
            </a:solidFill>
            <a:ln>
              <a:solidFill>
                <a:srgbClr val="F2B5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각 삼각형 8">
              <a:extLst>
                <a:ext uri="{FF2B5EF4-FFF2-40B4-BE49-F238E27FC236}">
                  <a16:creationId xmlns:a16="http://schemas.microsoft.com/office/drawing/2014/main" id="{542CCE08-01F6-4ECC-BBBE-BA44E1A3B107}"/>
                </a:ext>
              </a:extLst>
            </p:cNvPr>
            <p:cNvSpPr/>
            <p:nvPr/>
          </p:nvSpPr>
          <p:spPr>
            <a:xfrm flipH="1" flipV="1">
              <a:off x="2809906" y="1779113"/>
              <a:ext cx="495300" cy="4748756"/>
            </a:xfrm>
            <a:prstGeom prst="rtTriangle">
              <a:avLst/>
            </a:prstGeom>
            <a:gradFill>
              <a:gsLst>
                <a:gs pos="84000">
                  <a:srgbClr val="CECECE">
                    <a:alpha val="69000"/>
                  </a:srgbClr>
                </a:gs>
                <a:gs pos="8000">
                  <a:schemeClr val="tx1"/>
                </a:gs>
              </a:gsLst>
              <a:lin ang="5400000" scaled="1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9CA3C74-B763-45EC-9084-F752F99B72D5}"/>
                </a:ext>
              </a:extLst>
            </p:cNvPr>
            <p:cNvSpPr/>
            <p:nvPr/>
          </p:nvSpPr>
          <p:spPr>
            <a:xfrm>
              <a:off x="3120421" y="1695838"/>
              <a:ext cx="426720" cy="2560320"/>
            </a:xfrm>
            <a:prstGeom prst="rect">
              <a:avLst/>
            </a:prstGeom>
            <a:gradFill flip="none" rotWithShape="1">
              <a:gsLst>
                <a:gs pos="27000">
                  <a:schemeClr val="bg1">
                    <a:lumMod val="85000"/>
                  </a:schemeClr>
                </a:gs>
                <a:gs pos="77000">
                  <a:schemeClr val="bg1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63000">
                    <a:schemeClr val="bg1"/>
                  </a:gs>
                  <a:gs pos="0">
                    <a:srgbClr val="CECECE"/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004950A3-3A39-4611-9748-516B2036E93A}"/>
              </a:ext>
            </a:extLst>
          </p:cNvPr>
          <p:cNvGrpSpPr/>
          <p:nvPr/>
        </p:nvGrpSpPr>
        <p:grpSpPr>
          <a:xfrm>
            <a:off x="5451214" y="1768568"/>
            <a:ext cx="737235" cy="4812981"/>
            <a:chOff x="3634227" y="1714888"/>
            <a:chExt cx="737235" cy="4812981"/>
          </a:xfrm>
        </p:grpSpPr>
        <p:sp>
          <p:nvSpPr>
            <p:cNvPr id="12" name="직각 삼각형 11">
              <a:extLst>
                <a:ext uri="{FF2B5EF4-FFF2-40B4-BE49-F238E27FC236}">
                  <a16:creationId xmlns:a16="http://schemas.microsoft.com/office/drawing/2014/main" id="{EA260392-8CB3-4AD5-9A2F-051CB873664F}"/>
                </a:ext>
              </a:extLst>
            </p:cNvPr>
            <p:cNvSpPr/>
            <p:nvPr/>
          </p:nvSpPr>
          <p:spPr>
            <a:xfrm flipH="1" flipV="1">
              <a:off x="3634227" y="1779113"/>
              <a:ext cx="495300" cy="4748756"/>
            </a:xfrm>
            <a:prstGeom prst="rtTriangle">
              <a:avLst/>
            </a:prstGeom>
            <a:gradFill>
              <a:gsLst>
                <a:gs pos="84000">
                  <a:srgbClr val="CECECE">
                    <a:alpha val="69000"/>
                  </a:srgbClr>
                </a:gs>
                <a:gs pos="8000">
                  <a:schemeClr val="tx1"/>
                </a:gs>
              </a:gsLst>
              <a:lin ang="5400000" scaled="1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CCECCCF3-4161-442E-889C-35D371A76DAB}"/>
                </a:ext>
              </a:extLst>
            </p:cNvPr>
            <p:cNvSpPr/>
            <p:nvPr/>
          </p:nvSpPr>
          <p:spPr>
            <a:xfrm>
              <a:off x="3944742" y="1714888"/>
              <a:ext cx="426720" cy="2560320"/>
            </a:xfrm>
            <a:prstGeom prst="rect">
              <a:avLst/>
            </a:prstGeom>
            <a:gradFill flip="none" rotWithShape="1">
              <a:gsLst>
                <a:gs pos="27000">
                  <a:schemeClr val="bg1">
                    <a:lumMod val="85000"/>
                  </a:schemeClr>
                </a:gs>
                <a:gs pos="77000">
                  <a:schemeClr val="bg1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63000">
                    <a:schemeClr val="bg1"/>
                  </a:gs>
                  <a:gs pos="0">
                    <a:srgbClr val="CECECE"/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3E44E024-C440-4F60-BF65-3726A3DFB0B6}"/>
                </a:ext>
              </a:extLst>
            </p:cNvPr>
            <p:cNvSpPr/>
            <p:nvPr/>
          </p:nvSpPr>
          <p:spPr>
            <a:xfrm>
              <a:off x="3944742" y="4256157"/>
              <a:ext cx="426720" cy="809897"/>
            </a:xfrm>
            <a:prstGeom prst="rect">
              <a:avLst/>
            </a:prstGeom>
            <a:solidFill>
              <a:srgbClr val="F0E9E2"/>
            </a:solidFill>
            <a:ln>
              <a:solidFill>
                <a:srgbClr val="F0E9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0E1BE396-375B-426B-9E44-509829BAD84A}"/>
              </a:ext>
            </a:extLst>
          </p:cNvPr>
          <p:cNvGrpSpPr/>
          <p:nvPr/>
        </p:nvGrpSpPr>
        <p:grpSpPr>
          <a:xfrm>
            <a:off x="6275535" y="1749518"/>
            <a:ext cx="737235" cy="4832031"/>
            <a:chOff x="4458548" y="1695838"/>
            <a:chExt cx="737235" cy="4832031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BEA27031-D2C4-4B7C-9816-F0779BD2318F}"/>
                </a:ext>
              </a:extLst>
            </p:cNvPr>
            <p:cNvSpPr/>
            <p:nvPr/>
          </p:nvSpPr>
          <p:spPr>
            <a:xfrm>
              <a:off x="4769063" y="4256157"/>
              <a:ext cx="426720" cy="809897"/>
            </a:xfrm>
            <a:prstGeom prst="rect">
              <a:avLst/>
            </a:prstGeom>
            <a:solidFill>
              <a:srgbClr val="EE524B"/>
            </a:solidFill>
            <a:ln>
              <a:solidFill>
                <a:srgbClr val="EE52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>
              <a:extLst>
                <a:ext uri="{FF2B5EF4-FFF2-40B4-BE49-F238E27FC236}">
                  <a16:creationId xmlns:a16="http://schemas.microsoft.com/office/drawing/2014/main" id="{A03F6493-1267-4488-9949-AE159358F43D}"/>
                </a:ext>
              </a:extLst>
            </p:cNvPr>
            <p:cNvSpPr/>
            <p:nvPr/>
          </p:nvSpPr>
          <p:spPr>
            <a:xfrm flipH="1" flipV="1">
              <a:off x="4458548" y="1779113"/>
              <a:ext cx="495300" cy="4748756"/>
            </a:xfrm>
            <a:prstGeom prst="rtTriangle">
              <a:avLst/>
            </a:prstGeom>
            <a:gradFill>
              <a:gsLst>
                <a:gs pos="84000">
                  <a:srgbClr val="CECECE">
                    <a:alpha val="69000"/>
                  </a:srgbClr>
                </a:gs>
                <a:gs pos="8000">
                  <a:schemeClr val="tx1"/>
                </a:gs>
              </a:gsLst>
              <a:lin ang="5400000" scaled="1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F8CA452E-A9C8-4348-B32A-53380F021CCB}"/>
                </a:ext>
              </a:extLst>
            </p:cNvPr>
            <p:cNvSpPr/>
            <p:nvPr/>
          </p:nvSpPr>
          <p:spPr>
            <a:xfrm>
              <a:off x="4769063" y="1695838"/>
              <a:ext cx="426720" cy="2560320"/>
            </a:xfrm>
            <a:prstGeom prst="rect">
              <a:avLst/>
            </a:prstGeom>
            <a:gradFill flip="none" rotWithShape="1">
              <a:gsLst>
                <a:gs pos="27000">
                  <a:schemeClr val="bg1">
                    <a:lumMod val="85000"/>
                  </a:schemeClr>
                </a:gs>
                <a:gs pos="77000">
                  <a:schemeClr val="bg1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63000">
                    <a:schemeClr val="bg1"/>
                  </a:gs>
                  <a:gs pos="0">
                    <a:srgbClr val="CECECE"/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12579324-C7DA-43F8-A77A-28ED909D642D}"/>
              </a:ext>
            </a:extLst>
          </p:cNvPr>
          <p:cNvGrpSpPr/>
          <p:nvPr/>
        </p:nvGrpSpPr>
        <p:grpSpPr>
          <a:xfrm>
            <a:off x="8045298" y="2203393"/>
            <a:ext cx="2916341" cy="2916341"/>
            <a:chOff x="5949493" y="1884259"/>
            <a:chExt cx="2069920" cy="2069920"/>
          </a:xfrm>
        </p:grpSpPr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161F5DB7-6F94-4F5C-96A0-B4C88454B3CB}"/>
                </a:ext>
              </a:extLst>
            </p:cNvPr>
            <p:cNvSpPr/>
            <p:nvPr/>
          </p:nvSpPr>
          <p:spPr>
            <a:xfrm>
              <a:off x="5949493" y="1884259"/>
              <a:ext cx="2069920" cy="2069920"/>
            </a:xfrm>
            <a:prstGeom prst="ellipse">
              <a:avLst/>
            </a:prstGeom>
            <a:gradFill>
              <a:gsLst>
                <a:gs pos="0">
                  <a:srgbClr val="FAE3C2"/>
                </a:gs>
                <a:gs pos="100000">
                  <a:schemeClr val="bg1">
                    <a:lumMod val="95000"/>
                  </a:schemeClr>
                </a:gs>
              </a:gsLst>
              <a:lin ang="18900000" scaled="1"/>
            </a:gradFill>
            <a:ln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B971A450-181E-46B2-8096-1903AEF90BC4}"/>
                </a:ext>
              </a:extLst>
            </p:cNvPr>
            <p:cNvSpPr/>
            <p:nvPr/>
          </p:nvSpPr>
          <p:spPr>
            <a:xfrm>
              <a:off x="6279330" y="2214096"/>
              <a:ext cx="1410245" cy="1410245"/>
            </a:xfrm>
            <a:prstGeom prst="ellipse">
              <a:avLst/>
            </a:prstGeom>
            <a:gradFill>
              <a:gsLst>
                <a:gs pos="77000">
                  <a:schemeClr val="bg1"/>
                </a:gs>
                <a:gs pos="16000">
                  <a:schemeClr val="bg1">
                    <a:lumMod val="75000"/>
                  </a:schemeClr>
                </a:gs>
              </a:gsLst>
              <a:lin ang="18900000" scaled="1"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A8E74A60-F4BE-45DF-8928-70B0BBE07374}"/>
                </a:ext>
              </a:extLst>
            </p:cNvPr>
            <p:cNvSpPr/>
            <p:nvPr/>
          </p:nvSpPr>
          <p:spPr>
            <a:xfrm>
              <a:off x="6602903" y="2552701"/>
              <a:ext cx="763098" cy="733036"/>
            </a:xfrm>
            <a:prstGeom prst="ellipse">
              <a:avLst/>
            </a:prstGeom>
            <a:gradFill>
              <a:gsLst>
                <a:gs pos="77000">
                  <a:srgbClr val="4278DA"/>
                </a:gs>
                <a:gs pos="16000">
                  <a:srgbClr val="132E61"/>
                </a:gs>
              </a:gsLst>
              <a:lin ang="18900000" scaled="1"/>
            </a:gradFill>
            <a:ln>
              <a:gradFill>
                <a:gsLst>
                  <a:gs pos="0">
                    <a:srgbClr val="2151A7"/>
                  </a:gs>
                  <a:gs pos="100000">
                    <a:srgbClr val="132E61"/>
                  </a:gs>
                </a:gsLst>
                <a:lin ang="18900000" scaled="0"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74024C36-E6C9-46C5-8170-30CD8951F298}"/>
                </a:ext>
              </a:extLst>
            </p:cNvPr>
            <p:cNvSpPr/>
            <p:nvPr/>
          </p:nvSpPr>
          <p:spPr>
            <a:xfrm>
              <a:off x="6814090" y="2743200"/>
              <a:ext cx="374110" cy="352036"/>
            </a:xfrm>
            <a:prstGeom prst="ellipse">
              <a:avLst/>
            </a:prstGeom>
            <a:gradFill>
              <a:gsLst>
                <a:gs pos="77000">
                  <a:srgbClr val="F3837D"/>
                </a:gs>
                <a:gs pos="16000">
                  <a:srgbClr val="EE524B"/>
                </a:gs>
              </a:gsLst>
              <a:lin ang="18900000" scaled="1"/>
            </a:gradFill>
            <a:ln>
              <a:gradFill>
                <a:gsLst>
                  <a:gs pos="0">
                    <a:srgbClr val="F8B5B2"/>
                  </a:gs>
                  <a:gs pos="100000">
                    <a:srgbClr val="F0615A"/>
                  </a:gs>
                </a:gsLst>
                <a:lin ang="18900000" scaled="0"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5" name="그림 24" descr="항공기, 운송, 풍선이(가) 표시된 사진&#10;&#10;자동 생성된 설명">
            <a:extLst>
              <a:ext uri="{FF2B5EF4-FFF2-40B4-BE49-F238E27FC236}">
                <a16:creationId xmlns:a16="http://schemas.microsoft.com/office/drawing/2014/main" id="{C518607F-57EA-49A0-8B8C-8D1B520E6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96237" l="1070" r="97059">
                        <a14:foregroundMark x1="4813" y1="40860" x2="17914" y2="41129"/>
                        <a14:foregroundMark x1="2674" y1="57796" x2="7487" y2="57527"/>
                        <a14:foregroundMark x1="1604" y1="42742" x2="4813" y2="43011"/>
                        <a14:foregroundMark x1="63369" y1="6989" x2="62834" y2="13172"/>
                        <a14:foregroundMark x1="49733" y1="4301" x2="50000" y2="17742"/>
                        <a14:foregroundMark x1="78610" y1="18817" x2="63369" y2="33333"/>
                        <a14:foregroundMark x1="63369" y1="33333" x2="63369" y2="33602"/>
                        <a14:foregroundMark x1="78610" y1="15323" x2="60160" y2="37366"/>
                        <a14:foregroundMark x1="33690" y1="3226" x2="34225" y2="6452"/>
                        <a14:foregroundMark x1="50802" y1="1344" x2="48663" y2="7527"/>
                        <a14:foregroundMark x1="91711" y1="26613" x2="85561" y2="29839"/>
                        <a14:foregroundMark x1="95187" y1="44355" x2="82888" y2="47581"/>
                        <a14:foregroundMark x1="96257" y1="57796" x2="89572" y2="57796"/>
                        <a14:foregroundMark x1="62834" y1="91129" x2="61230" y2="85484"/>
                        <a14:foregroundMark x1="50267" y1="96505" x2="51872" y2="89785"/>
                        <a14:foregroundMark x1="33690" y1="96774" x2="35561" y2="93817"/>
                        <a14:foregroundMark x1="66043" y1="96774" x2="66043" y2="94624"/>
                        <a14:foregroundMark x1="1070" y1="58333" x2="2674" y2="59140"/>
                        <a14:foregroundMark x1="97059" y1="42204" x2="92246" y2="43817"/>
                        <a14:foregroundMark x1="49733" y1="538" x2="49198" y2="24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351" y="3631095"/>
            <a:ext cx="1496865" cy="148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06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DD15B-E6CB-451A-A32F-319F656C2FE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ko-KR" altLang="en-US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만드는 과정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3EBC8E-9D94-4CE5-9CE0-59B76A9725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아래 받침대를 만들고</a:t>
            </a:r>
            <a:endParaRPr lang="en-US" altLang="ko-KR" sz="24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위의 네모 도형을 만든후 그라데이션 대각선 우상</a:t>
            </a:r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좌하 </a:t>
            </a:r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Fill</a:t>
            </a:r>
          </a:p>
          <a:p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위의 네모 도형 선색</a:t>
            </a:r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그라데이션 좌하</a:t>
            </a:r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우상으로 </a:t>
            </a:r>
            <a:endParaRPr lang="en-US" altLang="ko-KR" sz="24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400">
                <a:solidFill>
                  <a:srgbClr val="D2472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직각 삼각형 도형 만들고 </a:t>
            </a:r>
            <a:r>
              <a:rPr lang="en-US" altLang="ko-KR" sz="2400">
                <a:solidFill>
                  <a:srgbClr val="D2472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Fill&gt;</a:t>
            </a:r>
            <a:r>
              <a:rPr lang="ko-KR" altLang="en-US" sz="2400">
                <a:solidFill>
                  <a:srgbClr val="D2472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그라데이션 아래</a:t>
            </a:r>
            <a:r>
              <a:rPr lang="en-US" altLang="ko-KR" sz="2400">
                <a:solidFill>
                  <a:srgbClr val="D2472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400">
                <a:solidFill>
                  <a:srgbClr val="D2472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위쪽으로 검정에서 흰색으로 그림자 모양 잡고</a:t>
            </a:r>
            <a:endParaRPr lang="en-US" altLang="ko-KR" sz="2400">
              <a:solidFill>
                <a:srgbClr val="D2472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</a:rPr>
              <a:t>위쪽 그라데이션 색 선택후 투명도 낮추는 조절</a:t>
            </a:r>
            <a:endParaRPr lang="en-US" altLang="ko-KR" sz="20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</a:rPr>
              <a:t>도형효과에서 </a:t>
            </a:r>
            <a:r>
              <a:rPr lang="en-US" altLang="ko-KR" sz="200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</a:rPr>
              <a:t>가장자리 흐리게＂ 효과</a:t>
            </a:r>
            <a:endParaRPr lang="en-US" altLang="ko-KR" sz="20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</a:rPr>
              <a:t>삼각형 크기를 조절해서 막대 그래프와 맞추고 막대 뒤쪽으로 배치</a:t>
            </a:r>
            <a:endParaRPr lang="en-US" altLang="ko-KR" sz="20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Ctrl+D</a:t>
            </a:r>
            <a:r>
              <a:rPr lang="ko-KR" altLang="en-US" sz="2400">
                <a:latin typeface="나눔고딕" panose="020D0604000000000000" pitchFamily="50" charset="-127"/>
                <a:ea typeface="나눔고딕" panose="020D0604000000000000" pitchFamily="50" charset="-127"/>
              </a:rPr>
              <a:t>를 눌러 복사하여 붙여넣는다</a:t>
            </a:r>
            <a:r>
              <a:rPr lang="en-US" altLang="ko-KR" sz="240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/>
            <a:endParaRPr lang="ko-KR" altLang="en-US" sz="20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309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80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나눔고딕</vt:lpstr>
      <vt:lpstr>Arial</vt:lpstr>
      <vt:lpstr>나눔고딕 ExtraBold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만드는 과정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m12340</dc:creator>
  <cp:lastModifiedBy>m12340</cp:lastModifiedBy>
  <cp:revision>17</cp:revision>
  <dcterms:created xsi:type="dcterms:W3CDTF">2019-11-05T08:47:55Z</dcterms:created>
  <dcterms:modified xsi:type="dcterms:W3CDTF">2019-11-08T06:32:47Z</dcterms:modified>
</cp:coreProperties>
</file>