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3415" y="126128"/>
            <a:ext cx="6610632" cy="661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2"/>
          <a:srcRect t="25669" r="67399" b="10541"/>
          <a:stretch/>
        </p:blipFill>
        <p:spPr>
          <a:xfrm rot="21342453">
            <a:off x="986514" y="733648"/>
            <a:ext cx="3407384" cy="528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1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56" y="0"/>
            <a:ext cx="3313876" cy="12915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78124" y="0"/>
            <a:ext cx="3313876" cy="12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2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8042" y="-266132"/>
            <a:ext cx="2440668" cy="1985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9794" y="-266132"/>
            <a:ext cx="2440668" cy="19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 userDrawn="1"/>
        </p:nvGrpSpPr>
        <p:grpSpPr>
          <a:xfrm>
            <a:off x="1" y="0"/>
            <a:ext cx="1078172" cy="1420649"/>
            <a:chOff x="314292" y="787373"/>
            <a:chExt cx="1282495" cy="1689875"/>
          </a:xfrm>
        </p:grpSpPr>
        <p:grpSp>
          <p:nvGrpSpPr>
            <p:cNvPr id="11" name="Group 4"/>
            <p:cNvGrpSpPr>
              <a:grpSpLocks noChangeAspect="1"/>
            </p:cNvGrpSpPr>
            <p:nvPr/>
          </p:nvGrpSpPr>
          <p:grpSpPr bwMode="auto">
            <a:xfrm rot="4663670">
              <a:off x="585015" y="794809"/>
              <a:ext cx="741052" cy="726179"/>
              <a:chOff x="-161" y="-209"/>
              <a:chExt cx="1146" cy="1123"/>
            </a:xfrm>
          </p:grpSpPr>
          <p:sp>
            <p:nvSpPr>
              <p:cNvPr id="1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61" y="-209"/>
                <a:ext cx="1146" cy="1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5"/>
              <p:cNvSpPr>
                <a:spLocks noEditPoints="1"/>
              </p:cNvSpPr>
              <p:nvPr/>
            </p:nvSpPr>
            <p:spPr bwMode="auto">
              <a:xfrm>
                <a:off x="-165" y="-205"/>
                <a:ext cx="1154" cy="1046"/>
              </a:xfrm>
              <a:custGeom>
                <a:avLst/>
                <a:gdLst>
                  <a:gd name="T0" fmla="*/ 169 w 299"/>
                  <a:gd name="T1" fmla="*/ 1 h 271"/>
                  <a:gd name="T2" fmla="*/ 159 w 299"/>
                  <a:gd name="T3" fmla="*/ 24 h 271"/>
                  <a:gd name="T4" fmla="*/ 139 w 299"/>
                  <a:gd name="T5" fmla="*/ 46 h 271"/>
                  <a:gd name="T6" fmla="*/ 124 w 299"/>
                  <a:gd name="T7" fmla="*/ 57 h 271"/>
                  <a:gd name="T8" fmla="*/ 118 w 299"/>
                  <a:gd name="T9" fmla="*/ 96 h 271"/>
                  <a:gd name="T10" fmla="*/ 81 w 299"/>
                  <a:gd name="T11" fmla="*/ 57 h 271"/>
                  <a:gd name="T12" fmla="*/ 40 w 299"/>
                  <a:gd name="T13" fmla="*/ 68 h 271"/>
                  <a:gd name="T14" fmla="*/ 46 w 299"/>
                  <a:gd name="T15" fmla="*/ 108 h 271"/>
                  <a:gd name="T16" fmla="*/ 42 w 299"/>
                  <a:gd name="T17" fmla="*/ 130 h 271"/>
                  <a:gd name="T18" fmla="*/ 50 w 299"/>
                  <a:gd name="T19" fmla="*/ 158 h 271"/>
                  <a:gd name="T20" fmla="*/ 27 w 299"/>
                  <a:gd name="T21" fmla="*/ 169 h 271"/>
                  <a:gd name="T22" fmla="*/ 0 w 299"/>
                  <a:gd name="T23" fmla="*/ 177 h 271"/>
                  <a:gd name="T24" fmla="*/ 0 w 299"/>
                  <a:gd name="T25" fmla="*/ 177 h 271"/>
                  <a:gd name="T26" fmla="*/ 39 w 299"/>
                  <a:gd name="T27" fmla="*/ 194 h 271"/>
                  <a:gd name="T28" fmla="*/ 93 w 299"/>
                  <a:gd name="T29" fmla="*/ 216 h 271"/>
                  <a:gd name="T30" fmla="*/ 79 w 299"/>
                  <a:gd name="T31" fmla="*/ 256 h 271"/>
                  <a:gd name="T32" fmla="*/ 127 w 299"/>
                  <a:gd name="T33" fmla="*/ 231 h 271"/>
                  <a:gd name="T34" fmla="*/ 154 w 299"/>
                  <a:gd name="T35" fmla="*/ 211 h 271"/>
                  <a:gd name="T36" fmla="*/ 163 w 299"/>
                  <a:gd name="T37" fmla="*/ 245 h 271"/>
                  <a:gd name="T38" fmla="*/ 182 w 299"/>
                  <a:gd name="T39" fmla="*/ 253 h 271"/>
                  <a:gd name="T40" fmla="*/ 214 w 299"/>
                  <a:gd name="T41" fmla="*/ 271 h 271"/>
                  <a:gd name="T42" fmla="*/ 217 w 299"/>
                  <a:gd name="T43" fmla="*/ 234 h 271"/>
                  <a:gd name="T44" fmla="*/ 260 w 299"/>
                  <a:gd name="T45" fmla="*/ 245 h 271"/>
                  <a:gd name="T46" fmla="*/ 272 w 299"/>
                  <a:gd name="T47" fmla="*/ 227 h 271"/>
                  <a:gd name="T48" fmla="*/ 273 w 299"/>
                  <a:gd name="T49" fmla="*/ 190 h 271"/>
                  <a:gd name="T50" fmla="*/ 263 w 299"/>
                  <a:gd name="T51" fmla="*/ 162 h 271"/>
                  <a:gd name="T52" fmla="*/ 275 w 299"/>
                  <a:gd name="T53" fmla="*/ 144 h 271"/>
                  <a:gd name="T54" fmla="*/ 288 w 299"/>
                  <a:gd name="T55" fmla="*/ 119 h 271"/>
                  <a:gd name="T56" fmla="*/ 280 w 299"/>
                  <a:gd name="T57" fmla="*/ 108 h 271"/>
                  <a:gd name="T58" fmla="*/ 271 w 299"/>
                  <a:gd name="T59" fmla="*/ 96 h 271"/>
                  <a:gd name="T60" fmla="*/ 248 w 299"/>
                  <a:gd name="T61" fmla="*/ 95 h 271"/>
                  <a:gd name="T62" fmla="*/ 228 w 299"/>
                  <a:gd name="T63" fmla="*/ 95 h 271"/>
                  <a:gd name="T64" fmla="*/ 197 w 299"/>
                  <a:gd name="T65" fmla="*/ 115 h 271"/>
                  <a:gd name="T66" fmla="*/ 219 w 299"/>
                  <a:gd name="T67" fmla="*/ 51 h 271"/>
                  <a:gd name="T68" fmla="*/ 191 w 299"/>
                  <a:gd name="T69" fmla="*/ 41 h 271"/>
                  <a:gd name="T70" fmla="*/ 176 w 299"/>
                  <a:gd name="T71" fmla="*/ 24 h 271"/>
                  <a:gd name="T72" fmla="*/ 220 w 299"/>
                  <a:gd name="T73" fmla="*/ 204 h 271"/>
                  <a:gd name="T74" fmla="*/ 221 w 299"/>
                  <a:gd name="T75" fmla="*/ 203 h 271"/>
                  <a:gd name="T76" fmla="*/ 221 w 299"/>
                  <a:gd name="T77" fmla="*/ 203 h 271"/>
                  <a:gd name="T78" fmla="*/ 221 w 299"/>
                  <a:gd name="T79" fmla="*/ 203 h 271"/>
                  <a:gd name="T80" fmla="*/ 169 w 299"/>
                  <a:gd name="T81" fmla="*/ 9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99" h="271">
                    <a:moveTo>
                      <a:pt x="169" y="0"/>
                    </a:moveTo>
                    <a:cubicBezTo>
                      <a:pt x="169" y="0"/>
                      <a:pt x="169" y="1"/>
                      <a:pt x="169" y="1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68" y="8"/>
                      <a:pt x="164" y="18"/>
                      <a:pt x="159" y="24"/>
                    </a:cubicBezTo>
                    <a:cubicBezTo>
                      <a:pt x="155" y="29"/>
                      <a:pt x="151" y="28"/>
                      <a:pt x="143" y="20"/>
                    </a:cubicBezTo>
                    <a:cubicBezTo>
                      <a:pt x="143" y="28"/>
                      <a:pt x="144" y="46"/>
                      <a:pt x="139" y="46"/>
                    </a:cubicBezTo>
                    <a:cubicBezTo>
                      <a:pt x="132" y="46"/>
                      <a:pt x="125" y="41"/>
                      <a:pt x="118" y="39"/>
                    </a:cubicBezTo>
                    <a:cubicBezTo>
                      <a:pt x="122" y="45"/>
                      <a:pt x="124" y="52"/>
                      <a:pt x="124" y="57"/>
                    </a:cubicBezTo>
                    <a:cubicBezTo>
                      <a:pt x="124" y="62"/>
                      <a:pt x="125" y="83"/>
                      <a:pt x="125" y="90"/>
                    </a:cubicBezTo>
                    <a:cubicBezTo>
                      <a:pt x="125" y="95"/>
                      <a:pt x="127" y="103"/>
                      <a:pt x="118" y="96"/>
                    </a:cubicBezTo>
                    <a:cubicBezTo>
                      <a:pt x="113" y="93"/>
                      <a:pt x="100" y="81"/>
                      <a:pt x="95" y="75"/>
                    </a:cubicBezTo>
                    <a:cubicBezTo>
                      <a:pt x="92" y="72"/>
                      <a:pt x="85" y="58"/>
                      <a:pt x="81" y="57"/>
                    </a:cubicBezTo>
                    <a:cubicBezTo>
                      <a:pt x="78" y="82"/>
                      <a:pt x="46" y="58"/>
                      <a:pt x="36" y="52"/>
                    </a:cubicBezTo>
                    <a:cubicBezTo>
                      <a:pt x="37" y="56"/>
                      <a:pt x="39" y="65"/>
                      <a:pt x="40" y="68"/>
                    </a:cubicBezTo>
                    <a:cubicBezTo>
                      <a:pt x="46" y="82"/>
                      <a:pt x="47" y="90"/>
                      <a:pt x="30" y="87"/>
                    </a:cubicBezTo>
                    <a:cubicBezTo>
                      <a:pt x="40" y="97"/>
                      <a:pt x="45" y="102"/>
                      <a:pt x="46" y="108"/>
                    </a:cubicBezTo>
                    <a:cubicBezTo>
                      <a:pt x="48" y="118"/>
                      <a:pt x="34" y="111"/>
                      <a:pt x="25" y="113"/>
                    </a:cubicBezTo>
                    <a:cubicBezTo>
                      <a:pt x="31" y="118"/>
                      <a:pt x="35" y="122"/>
                      <a:pt x="42" y="130"/>
                    </a:cubicBezTo>
                    <a:cubicBezTo>
                      <a:pt x="46" y="134"/>
                      <a:pt x="62" y="148"/>
                      <a:pt x="60" y="152"/>
                    </a:cubicBezTo>
                    <a:cubicBezTo>
                      <a:pt x="59" y="156"/>
                      <a:pt x="54" y="157"/>
                      <a:pt x="50" y="158"/>
                    </a:cubicBezTo>
                    <a:cubicBezTo>
                      <a:pt x="44" y="160"/>
                      <a:pt x="34" y="158"/>
                      <a:pt x="24" y="155"/>
                    </a:cubicBezTo>
                    <a:cubicBezTo>
                      <a:pt x="27" y="162"/>
                      <a:pt x="32" y="165"/>
                      <a:pt x="27" y="169"/>
                    </a:cubicBezTo>
                    <a:cubicBezTo>
                      <a:pt x="25" y="170"/>
                      <a:pt x="20" y="172"/>
                      <a:pt x="18" y="173"/>
                    </a:cubicBezTo>
                    <a:cubicBezTo>
                      <a:pt x="12" y="175"/>
                      <a:pt x="6" y="177"/>
                      <a:pt x="0" y="17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5" y="186"/>
                      <a:pt x="39" y="175"/>
                      <a:pt x="25" y="195"/>
                    </a:cubicBezTo>
                    <a:cubicBezTo>
                      <a:pt x="28" y="195"/>
                      <a:pt x="36" y="194"/>
                      <a:pt x="39" y="194"/>
                    </a:cubicBezTo>
                    <a:cubicBezTo>
                      <a:pt x="55" y="195"/>
                      <a:pt x="59" y="199"/>
                      <a:pt x="48" y="218"/>
                    </a:cubicBezTo>
                    <a:cubicBezTo>
                      <a:pt x="54" y="216"/>
                      <a:pt x="85" y="215"/>
                      <a:pt x="93" y="216"/>
                    </a:cubicBezTo>
                    <a:cubicBezTo>
                      <a:pt x="98" y="216"/>
                      <a:pt x="96" y="219"/>
                      <a:pt x="95" y="223"/>
                    </a:cubicBezTo>
                    <a:cubicBezTo>
                      <a:pt x="94" y="226"/>
                      <a:pt x="84" y="239"/>
                      <a:pt x="79" y="256"/>
                    </a:cubicBezTo>
                    <a:cubicBezTo>
                      <a:pt x="91" y="254"/>
                      <a:pt x="105" y="235"/>
                      <a:pt x="116" y="249"/>
                    </a:cubicBezTo>
                    <a:cubicBezTo>
                      <a:pt x="123" y="234"/>
                      <a:pt x="122" y="233"/>
                      <a:pt x="127" y="231"/>
                    </a:cubicBezTo>
                    <a:cubicBezTo>
                      <a:pt x="134" y="228"/>
                      <a:pt x="135" y="235"/>
                      <a:pt x="136" y="242"/>
                    </a:cubicBezTo>
                    <a:cubicBezTo>
                      <a:pt x="139" y="239"/>
                      <a:pt x="152" y="216"/>
                      <a:pt x="154" y="211"/>
                    </a:cubicBezTo>
                    <a:cubicBezTo>
                      <a:pt x="155" y="214"/>
                      <a:pt x="155" y="217"/>
                      <a:pt x="155" y="219"/>
                    </a:cubicBezTo>
                    <a:cubicBezTo>
                      <a:pt x="156" y="234"/>
                      <a:pt x="159" y="238"/>
                      <a:pt x="163" y="245"/>
                    </a:cubicBezTo>
                    <a:cubicBezTo>
                      <a:pt x="164" y="240"/>
                      <a:pt x="167" y="232"/>
                      <a:pt x="172" y="236"/>
                    </a:cubicBezTo>
                    <a:cubicBezTo>
                      <a:pt x="177" y="240"/>
                      <a:pt x="178" y="248"/>
                      <a:pt x="182" y="253"/>
                    </a:cubicBezTo>
                    <a:cubicBezTo>
                      <a:pt x="186" y="240"/>
                      <a:pt x="194" y="251"/>
                      <a:pt x="197" y="254"/>
                    </a:cubicBezTo>
                    <a:cubicBezTo>
                      <a:pt x="202" y="259"/>
                      <a:pt x="207" y="266"/>
                      <a:pt x="214" y="271"/>
                    </a:cubicBezTo>
                    <a:cubicBezTo>
                      <a:pt x="210" y="265"/>
                      <a:pt x="209" y="245"/>
                      <a:pt x="210" y="241"/>
                    </a:cubicBezTo>
                    <a:cubicBezTo>
                      <a:pt x="211" y="236"/>
                      <a:pt x="212" y="235"/>
                      <a:pt x="217" y="234"/>
                    </a:cubicBezTo>
                    <a:cubicBezTo>
                      <a:pt x="224" y="233"/>
                      <a:pt x="243" y="241"/>
                      <a:pt x="247" y="242"/>
                    </a:cubicBezTo>
                    <a:cubicBezTo>
                      <a:pt x="250" y="243"/>
                      <a:pt x="259" y="245"/>
                      <a:pt x="260" y="245"/>
                    </a:cubicBezTo>
                    <a:cubicBezTo>
                      <a:pt x="256" y="241"/>
                      <a:pt x="252" y="234"/>
                      <a:pt x="254" y="228"/>
                    </a:cubicBezTo>
                    <a:cubicBezTo>
                      <a:pt x="257" y="222"/>
                      <a:pt x="273" y="227"/>
                      <a:pt x="272" y="227"/>
                    </a:cubicBezTo>
                    <a:cubicBezTo>
                      <a:pt x="265" y="213"/>
                      <a:pt x="292" y="214"/>
                      <a:pt x="299" y="214"/>
                    </a:cubicBezTo>
                    <a:cubicBezTo>
                      <a:pt x="271" y="199"/>
                      <a:pt x="266" y="197"/>
                      <a:pt x="273" y="190"/>
                    </a:cubicBezTo>
                    <a:cubicBezTo>
                      <a:pt x="266" y="191"/>
                      <a:pt x="241" y="184"/>
                      <a:pt x="249" y="174"/>
                    </a:cubicBezTo>
                    <a:cubicBezTo>
                      <a:pt x="253" y="170"/>
                      <a:pt x="258" y="166"/>
                      <a:pt x="263" y="162"/>
                    </a:cubicBezTo>
                    <a:cubicBezTo>
                      <a:pt x="271" y="156"/>
                      <a:pt x="281" y="152"/>
                      <a:pt x="291" y="148"/>
                    </a:cubicBezTo>
                    <a:cubicBezTo>
                      <a:pt x="284" y="146"/>
                      <a:pt x="281" y="146"/>
                      <a:pt x="275" y="144"/>
                    </a:cubicBezTo>
                    <a:cubicBezTo>
                      <a:pt x="273" y="143"/>
                      <a:pt x="271" y="142"/>
                      <a:pt x="270" y="140"/>
                    </a:cubicBezTo>
                    <a:cubicBezTo>
                      <a:pt x="267" y="130"/>
                      <a:pt x="283" y="127"/>
                      <a:pt x="288" y="119"/>
                    </a:cubicBezTo>
                    <a:cubicBezTo>
                      <a:pt x="280" y="120"/>
                      <a:pt x="277" y="120"/>
                      <a:pt x="276" y="117"/>
                    </a:cubicBezTo>
                    <a:cubicBezTo>
                      <a:pt x="275" y="114"/>
                      <a:pt x="279" y="110"/>
                      <a:pt x="280" y="108"/>
                    </a:cubicBezTo>
                    <a:cubicBezTo>
                      <a:pt x="282" y="102"/>
                      <a:pt x="285" y="95"/>
                      <a:pt x="285" y="89"/>
                    </a:cubicBezTo>
                    <a:cubicBezTo>
                      <a:pt x="282" y="93"/>
                      <a:pt x="276" y="95"/>
                      <a:pt x="271" y="96"/>
                    </a:cubicBezTo>
                    <a:cubicBezTo>
                      <a:pt x="266" y="98"/>
                      <a:pt x="259" y="97"/>
                      <a:pt x="266" y="89"/>
                    </a:cubicBezTo>
                    <a:cubicBezTo>
                      <a:pt x="261" y="90"/>
                      <a:pt x="253" y="95"/>
                      <a:pt x="248" y="95"/>
                    </a:cubicBezTo>
                    <a:cubicBezTo>
                      <a:pt x="241" y="94"/>
                      <a:pt x="241" y="89"/>
                      <a:pt x="240" y="82"/>
                    </a:cubicBezTo>
                    <a:cubicBezTo>
                      <a:pt x="237" y="86"/>
                      <a:pt x="231" y="92"/>
                      <a:pt x="228" y="95"/>
                    </a:cubicBezTo>
                    <a:cubicBezTo>
                      <a:pt x="224" y="98"/>
                      <a:pt x="213" y="107"/>
                      <a:pt x="209" y="110"/>
                    </a:cubicBezTo>
                    <a:cubicBezTo>
                      <a:pt x="206" y="112"/>
                      <a:pt x="199" y="117"/>
                      <a:pt x="197" y="115"/>
                    </a:cubicBezTo>
                    <a:cubicBezTo>
                      <a:pt x="193" y="108"/>
                      <a:pt x="200" y="84"/>
                      <a:pt x="204" y="75"/>
                    </a:cubicBezTo>
                    <a:cubicBezTo>
                      <a:pt x="208" y="69"/>
                      <a:pt x="216" y="58"/>
                      <a:pt x="219" y="51"/>
                    </a:cubicBezTo>
                    <a:cubicBezTo>
                      <a:pt x="211" y="52"/>
                      <a:pt x="205" y="57"/>
                      <a:pt x="199" y="58"/>
                    </a:cubicBezTo>
                    <a:cubicBezTo>
                      <a:pt x="191" y="60"/>
                      <a:pt x="192" y="46"/>
                      <a:pt x="191" y="41"/>
                    </a:cubicBezTo>
                    <a:cubicBezTo>
                      <a:pt x="190" y="36"/>
                      <a:pt x="192" y="30"/>
                      <a:pt x="192" y="25"/>
                    </a:cubicBezTo>
                    <a:cubicBezTo>
                      <a:pt x="185" y="27"/>
                      <a:pt x="180" y="34"/>
                      <a:pt x="176" y="24"/>
                    </a:cubicBezTo>
                    <a:cubicBezTo>
                      <a:pt x="173" y="17"/>
                      <a:pt x="172" y="9"/>
                      <a:pt x="169" y="0"/>
                    </a:cubicBezTo>
                    <a:close/>
                    <a:moveTo>
                      <a:pt x="220" y="204"/>
                    </a:moveTo>
                    <a:cubicBezTo>
                      <a:pt x="220" y="204"/>
                      <a:pt x="219" y="204"/>
                      <a:pt x="219" y="204"/>
                    </a:cubicBezTo>
                    <a:cubicBezTo>
                      <a:pt x="220" y="204"/>
                      <a:pt x="221" y="203"/>
                      <a:pt x="221" y="203"/>
                    </a:cubicBezTo>
                    <a:cubicBezTo>
                      <a:pt x="221" y="203"/>
                      <a:pt x="220" y="203"/>
                      <a:pt x="220" y="204"/>
                    </a:cubicBezTo>
                    <a:close/>
                    <a:moveTo>
                      <a:pt x="221" y="203"/>
                    </a:moveTo>
                    <a:cubicBezTo>
                      <a:pt x="223" y="203"/>
                      <a:pt x="225" y="203"/>
                      <a:pt x="228" y="203"/>
                    </a:cubicBezTo>
                    <a:cubicBezTo>
                      <a:pt x="226" y="203"/>
                      <a:pt x="224" y="203"/>
                      <a:pt x="221" y="203"/>
                    </a:cubicBezTo>
                    <a:close/>
                    <a:moveTo>
                      <a:pt x="168" y="26"/>
                    </a:moveTo>
                    <a:cubicBezTo>
                      <a:pt x="169" y="19"/>
                      <a:pt x="169" y="14"/>
                      <a:pt x="169" y="9"/>
                    </a:cubicBezTo>
                    <a:cubicBezTo>
                      <a:pt x="169" y="14"/>
                      <a:pt x="169" y="20"/>
                      <a:pt x="168" y="26"/>
                    </a:cubicBezTo>
                    <a:close/>
                  </a:path>
                </a:pathLst>
              </a:custGeom>
              <a:solidFill>
                <a:srgbClr val="FF2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-96" y="-55"/>
                <a:ext cx="981" cy="969"/>
              </a:xfrm>
              <a:custGeom>
                <a:avLst/>
                <a:gdLst>
                  <a:gd name="T0" fmla="*/ 224 w 254"/>
                  <a:gd name="T1" fmla="*/ 156 h 251"/>
                  <a:gd name="T2" fmla="*/ 208 w 254"/>
                  <a:gd name="T3" fmla="*/ 162 h 251"/>
                  <a:gd name="T4" fmla="*/ 140 w 254"/>
                  <a:gd name="T5" fmla="*/ 169 h 251"/>
                  <a:gd name="T6" fmla="*/ 166 w 254"/>
                  <a:gd name="T7" fmla="*/ 146 h 251"/>
                  <a:gd name="T8" fmla="*/ 220 w 254"/>
                  <a:gd name="T9" fmla="*/ 139 h 251"/>
                  <a:gd name="T10" fmla="*/ 194 w 254"/>
                  <a:gd name="T11" fmla="*/ 121 h 251"/>
                  <a:gd name="T12" fmla="*/ 245 w 254"/>
                  <a:gd name="T13" fmla="*/ 107 h 251"/>
                  <a:gd name="T14" fmla="*/ 211 w 254"/>
                  <a:gd name="T15" fmla="*/ 105 h 251"/>
                  <a:gd name="T16" fmla="*/ 215 w 254"/>
                  <a:gd name="T17" fmla="*/ 86 h 251"/>
                  <a:gd name="T18" fmla="*/ 210 w 254"/>
                  <a:gd name="T19" fmla="*/ 104 h 251"/>
                  <a:gd name="T20" fmla="*/ 183 w 254"/>
                  <a:gd name="T21" fmla="*/ 110 h 251"/>
                  <a:gd name="T22" fmla="*/ 177 w 254"/>
                  <a:gd name="T23" fmla="*/ 134 h 251"/>
                  <a:gd name="T24" fmla="*/ 143 w 254"/>
                  <a:gd name="T25" fmla="*/ 163 h 251"/>
                  <a:gd name="T26" fmla="*/ 152 w 254"/>
                  <a:gd name="T27" fmla="*/ 93 h 251"/>
                  <a:gd name="T28" fmla="*/ 139 w 254"/>
                  <a:gd name="T29" fmla="*/ 111 h 251"/>
                  <a:gd name="T30" fmla="*/ 153 w 254"/>
                  <a:gd name="T31" fmla="*/ 51 h 251"/>
                  <a:gd name="T32" fmla="*/ 140 w 254"/>
                  <a:gd name="T33" fmla="*/ 68 h 251"/>
                  <a:gd name="T34" fmla="*/ 134 w 254"/>
                  <a:gd name="T35" fmla="*/ 30 h 251"/>
                  <a:gd name="T36" fmla="*/ 141 w 254"/>
                  <a:gd name="T37" fmla="*/ 48 h 251"/>
                  <a:gd name="T38" fmla="*/ 138 w 254"/>
                  <a:gd name="T39" fmla="*/ 84 h 251"/>
                  <a:gd name="T40" fmla="*/ 118 w 254"/>
                  <a:gd name="T41" fmla="*/ 57 h 251"/>
                  <a:gd name="T42" fmla="*/ 136 w 254"/>
                  <a:gd name="T43" fmla="*/ 166 h 251"/>
                  <a:gd name="T44" fmla="*/ 98 w 254"/>
                  <a:gd name="T45" fmla="*/ 118 h 251"/>
                  <a:gd name="T46" fmla="*/ 98 w 254"/>
                  <a:gd name="T47" fmla="*/ 94 h 251"/>
                  <a:gd name="T48" fmla="*/ 70 w 254"/>
                  <a:gd name="T49" fmla="*/ 82 h 251"/>
                  <a:gd name="T50" fmla="*/ 64 w 254"/>
                  <a:gd name="T51" fmla="*/ 39 h 251"/>
                  <a:gd name="T52" fmla="*/ 60 w 254"/>
                  <a:gd name="T53" fmla="*/ 70 h 251"/>
                  <a:gd name="T54" fmla="*/ 76 w 254"/>
                  <a:gd name="T55" fmla="*/ 92 h 251"/>
                  <a:gd name="T56" fmla="*/ 54 w 254"/>
                  <a:gd name="T57" fmla="*/ 87 h 251"/>
                  <a:gd name="T58" fmla="*/ 109 w 254"/>
                  <a:gd name="T59" fmla="*/ 137 h 251"/>
                  <a:gd name="T60" fmla="*/ 120 w 254"/>
                  <a:gd name="T61" fmla="*/ 166 h 251"/>
                  <a:gd name="T62" fmla="*/ 98 w 254"/>
                  <a:gd name="T63" fmla="*/ 159 h 251"/>
                  <a:gd name="T64" fmla="*/ 87 w 254"/>
                  <a:gd name="T65" fmla="*/ 138 h 251"/>
                  <a:gd name="T66" fmla="*/ 56 w 254"/>
                  <a:gd name="T67" fmla="*/ 143 h 251"/>
                  <a:gd name="T68" fmla="*/ 44 w 254"/>
                  <a:gd name="T69" fmla="*/ 132 h 251"/>
                  <a:gd name="T70" fmla="*/ 0 w 254"/>
                  <a:gd name="T71" fmla="*/ 138 h 251"/>
                  <a:gd name="T72" fmla="*/ 74 w 254"/>
                  <a:gd name="T73" fmla="*/ 151 h 251"/>
                  <a:gd name="T74" fmla="*/ 41 w 254"/>
                  <a:gd name="T75" fmla="*/ 161 h 251"/>
                  <a:gd name="T76" fmla="*/ 78 w 254"/>
                  <a:gd name="T77" fmla="*/ 152 h 251"/>
                  <a:gd name="T78" fmla="*/ 130 w 254"/>
                  <a:gd name="T79" fmla="*/ 170 h 251"/>
                  <a:gd name="T80" fmla="*/ 85 w 254"/>
                  <a:gd name="T81" fmla="*/ 175 h 251"/>
                  <a:gd name="T82" fmla="*/ 101 w 254"/>
                  <a:gd name="T83" fmla="*/ 180 h 251"/>
                  <a:gd name="T84" fmla="*/ 86 w 254"/>
                  <a:gd name="T85" fmla="*/ 189 h 251"/>
                  <a:gd name="T86" fmla="*/ 133 w 254"/>
                  <a:gd name="T87" fmla="*/ 184 h 251"/>
                  <a:gd name="T88" fmla="*/ 112 w 254"/>
                  <a:gd name="T89" fmla="*/ 250 h 251"/>
                  <a:gd name="T90" fmla="*/ 137 w 254"/>
                  <a:gd name="T91" fmla="*/ 185 h 251"/>
                  <a:gd name="T92" fmla="*/ 178 w 254"/>
                  <a:gd name="T93" fmla="*/ 196 h 251"/>
                  <a:gd name="T94" fmla="*/ 166 w 254"/>
                  <a:gd name="T95" fmla="*/ 186 h 251"/>
                  <a:gd name="T96" fmla="*/ 177 w 254"/>
                  <a:gd name="T97" fmla="*/ 184 h 251"/>
                  <a:gd name="T98" fmla="*/ 143 w 254"/>
                  <a:gd name="T99" fmla="*/ 172 h 251"/>
                  <a:gd name="T100" fmla="*/ 209 w 254"/>
                  <a:gd name="T101" fmla="*/ 176 h 251"/>
                  <a:gd name="T102" fmla="*/ 193 w 254"/>
                  <a:gd name="T103" fmla="*/ 165 h 251"/>
                  <a:gd name="T104" fmla="*/ 254 w 254"/>
                  <a:gd name="T105" fmla="*/ 16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4" h="251">
                    <a:moveTo>
                      <a:pt x="224" y="162"/>
                    </a:moveTo>
                    <a:cubicBezTo>
                      <a:pt x="220" y="162"/>
                      <a:pt x="216" y="162"/>
                      <a:pt x="211" y="162"/>
                    </a:cubicBezTo>
                    <a:cubicBezTo>
                      <a:pt x="216" y="160"/>
                      <a:pt x="220" y="158"/>
                      <a:pt x="224" y="156"/>
                    </a:cubicBezTo>
                    <a:cubicBezTo>
                      <a:pt x="230" y="153"/>
                      <a:pt x="235" y="151"/>
                      <a:pt x="241" y="150"/>
                    </a:cubicBezTo>
                    <a:cubicBezTo>
                      <a:pt x="235" y="151"/>
                      <a:pt x="230" y="153"/>
                      <a:pt x="224" y="155"/>
                    </a:cubicBezTo>
                    <a:cubicBezTo>
                      <a:pt x="219" y="157"/>
                      <a:pt x="214" y="160"/>
                      <a:pt x="208" y="162"/>
                    </a:cubicBezTo>
                    <a:cubicBezTo>
                      <a:pt x="204" y="163"/>
                      <a:pt x="199" y="163"/>
                      <a:pt x="194" y="164"/>
                    </a:cubicBezTo>
                    <a:cubicBezTo>
                      <a:pt x="184" y="165"/>
                      <a:pt x="175" y="167"/>
                      <a:pt x="165" y="168"/>
                    </a:cubicBezTo>
                    <a:cubicBezTo>
                      <a:pt x="156" y="169"/>
                      <a:pt x="148" y="170"/>
                      <a:pt x="140" y="169"/>
                    </a:cubicBezTo>
                    <a:cubicBezTo>
                      <a:pt x="140" y="168"/>
                      <a:pt x="144" y="166"/>
                      <a:pt x="145" y="165"/>
                    </a:cubicBezTo>
                    <a:cubicBezTo>
                      <a:pt x="148" y="163"/>
                      <a:pt x="150" y="161"/>
                      <a:pt x="152" y="159"/>
                    </a:cubicBezTo>
                    <a:cubicBezTo>
                      <a:pt x="157" y="155"/>
                      <a:pt x="162" y="151"/>
                      <a:pt x="166" y="146"/>
                    </a:cubicBezTo>
                    <a:cubicBezTo>
                      <a:pt x="167" y="146"/>
                      <a:pt x="168" y="145"/>
                      <a:pt x="169" y="144"/>
                    </a:cubicBezTo>
                    <a:cubicBezTo>
                      <a:pt x="177" y="144"/>
                      <a:pt x="186" y="144"/>
                      <a:pt x="194" y="143"/>
                    </a:cubicBezTo>
                    <a:cubicBezTo>
                      <a:pt x="203" y="143"/>
                      <a:pt x="212" y="142"/>
                      <a:pt x="220" y="139"/>
                    </a:cubicBezTo>
                    <a:cubicBezTo>
                      <a:pt x="212" y="141"/>
                      <a:pt x="203" y="142"/>
                      <a:pt x="194" y="143"/>
                    </a:cubicBezTo>
                    <a:cubicBezTo>
                      <a:pt x="186" y="143"/>
                      <a:pt x="178" y="143"/>
                      <a:pt x="170" y="143"/>
                    </a:cubicBezTo>
                    <a:cubicBezTo>
                      <a:pt x="178" y="136"/>
                      <a:pt x="186" y="128"/>
                      <a:pt x="194" y="121"/>
                    </a:cubicBezTo>
                    <a:cubicBezTo>
                      <a:pt x="201" y="115"/>
                      <a:pt x="201" y="115"/>
                      <a:pt x="201" y="115"/>
                    </a:cubicBezTo>
                    <a:cubicBezTo>
                      <a:pt x="208" y="114"/>
                      <a:pt x="215" y="113"/>
                      <a:pt x="223" y="112"/>
                    </a:cubicBezTo>
                    <a:cubicBezTo>
                      <a:pt x="230" y="111"/>
                      <a:pt x="238" y="109"/>
                      <a:pt x="245" y="107"/>
                    </a:cubicBezTo>
                    <a:cubicBezTo>
                      <a:pt x="237" y="109"/>
                      <a:pt x="230" y="110"/>
                      <a:pt x="223" y="111"/>
                    </a:cubicBezTo>
                    <a:cubicBezTo>
                      <a:pt x="216" y="112"/>
                      <a:pt x="209" y="113"/>
                      <a:pt x="202" y="113"/>
                    </a:cubicBezTo>
                    <a:cubicBezTo>
                      <a:pt x="211" y="105"/>
                      <a:pt x="211" y="105"/>
                      <a:pt x="211" y="105"/>
                    </a:cubicBezTo>
                    <a:cubicBezTo>
                      <a:pt x="248" y="70"/>
                      <a:pt x="248" y="70"/>
                      <a:pt x="248" y="70"/>
                    </a:cubicBezTo>
                    <a:cubicBezTo>
                      <a:pt x="211" y="103"/>
                      <a:pt x="211" y="103"/>
                      <a:pt x="211" y="103"/>
                    </a:cubicBezTo>
                    <a:cubicBezTo>
                      <a:pt x="213" y="97"/>
                      <a:pt x="214" y="92"/>
                      <a:pt x="215" y="86"/>
                    </a:cubicBezTo>
                    <a:cubicBezTo>
                      <a:pt x="217" y="80"/>
                      <a:pt x="219" y="74"/>
                      <a:pt x="221" y="68"/>
                    </a:cubicBezTo>
                    <a:cubicBezTo>
                      <a:pt x="219" y="73"/>
                      <a:pt x="216" y="80"/>
                      <a:pt x="215" y="86"/>
                    </a:cubicBezTo>
                    <a:cubicBezTo>
                      <a:pt x="213" y="92"/>
                      <a:pt x="211" y="98"/>
                      <a:pt x="210" y="104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188" y="124"/>
                      <a:pt x="183" y="129"/>
                      <a:pt x="178" y="133"/>
                    </a:cubicBezTo>
                    <a:cubicBezTo>
                      <a:pt x="180" y="125"/>
                      <a:pt x="181" y="117"/>
                      <a:pt x="183" y="110"/>
                    </a:cubicBezTo>
                    <a:cubicBezTo>
                      <a:pt x="185" y="101"/>
                      <a:pt x="187" y="93"/>
                      <a:pt x="190" y="85"/>
                    </a:cubicBezTo>
                    <a:cubicBezTo>
                      <a:pt x="187" y="93"/>
                      <a:pt x="184" y="101"/>
                      <a:pt x="182" y="109"/>
                    </a:cubicBezTo>
                    <a:cubicBezTo>
                      <a:pt x="180" y="118"/>
                      <a:pt x="179" y="126"/>
                      <a:pt x="177" y="134"/>
                    </a:cubicBezTo>
                    <a:cubicBezTo>
                      <a:pt x="173" y="138"/>
                      <a:pt x="169" y="141"/>
                      <a:pt x="165" y="145"/>
                    </a:cubicBezTo>
                    <a:cubicBezTo>
                      <a:pt x="160" y="149"/>
                      <a:pt x="155" y="153"/>
                      <a:pt x="151" y="157"/>
                    </a:cubicBezTo>
                    <a:cubicBezTo>
                      <a:pt x="148" y="159"/>
                      <a:pt x="146" y="161"/>
                      <a:pt x="143" y="163"/>
                    </a:cubicBezTo>
                    <a:cubicBezTo>
                      <a:pt x="142" y="164"/>
                      <a:pt x="139" y="165"/>
                      <a:pt x="139" y="166"/>
                    </a:cubicBezTo>
                    <a:cubicBezTo>
                      <a:pt x="139" y="165"/>
                      <a:pt x="138" y="130"/>
                      <a:pt x="139" y="113"/>
                    </a:cubicBezTo>
                    <a:cubicBezTo>
                      <a:pt x="144" y="107"/>
                      <a:pt x="148" y="100"/>
                      <a:pt x="152" y="93"/>
                    </a:cubicBezTo>
                    <a:cubicBezTo>
                      <a:pt x="156" y="86"/>
                      <a:pt x="160" y="78"/>
                      <a:pt x="164" y="71"/>
                    </a:cubicBezTo>
                    <a:cubicBezTo>
                      <a:pt x="160" y="78"/>
                      <a:pt x="156" y="86"/>
                      <a:pt x="152" y="93"/>
                    </a:cubicBezTo>
                    <a:cubicBezTo>
                      <a:pt x="148" y="99"/>
                      <a:pt x="144" y="106"/>
                      <a:pt x="139" y="111"/>
                    </a:cubicBezTo>
                    <a:cubicBezTo>
                      <a:pt x="139" y="102"/>
                      <a:pt x="139" y="93"/>
                      <a:pt x="139" y="84"/>
                    </a:cubicBezTo>
                    <a:cubicBezTo>
                      <a:pt x="140" y="79"/>
                      <a:pt x="140" y="74"/>
                      <a:pt x="140" y="70"/>
                    </a:cubicBezTo>
                    <a:cubicBezTo>
                      <a:pt x="145" y="64"/>
                      <a:pt x="149" y="58"/>
                      <a:pt x="153" y="51"/>
                    </a:cubicBezTo>
                    <a:cubicBezTo>
                      <a:pt x="157" y="45"/>
                      <a:pt x="161" y="38"/>
                      <a:pt x="164" y="30"/>
                    </a:cubicBezTo>
                    <a:cubicBezTo>
                      <a:pt x="161" y="38"/>
                      <a:pt x="157" y="44"/>
                      <a:pt x="153" y="51"/>
                    </a:cubicBezTo>
                    <a:cubicBezTo>
                      <a:pt x="149" y="57"/>
                      <a:pt x="145" y="62"/>
                      <a:pt x="140" y="68"/>
                    </a:cubicBezTo>
                    <a:cubicBezTo>
                      <a:pt x="142" y="47"/>
                      <a:pt x="145" y="21"/>
                      <a:pt x="148" y="0"/>
                    </a:cubicBezTo>
                    <a:cubicBezTo>
                      <a:pt x="146" y="13"/>
                      <a:pt x="143" y="33"/>
                      <a:pt x="142" y="47"/>
                    </a:cubicBezTo>
                    <a:cubicBezTo>
                      <a:pt x="139" y="41"/>
                      <a:pt x="136" y="36"/>
                      <a:pt x="134" y="30"/>
                    </a:cubicBezTo>
                    <a:cubicBezTo>
                      <a:pt x="132" y="24"/>
                      <a:pt x="130" y="18"/>
                      <a:pt x="130" y="12"/>
                    </a:cubicBezTo>
                    <a:cubicBezTo>
                      <a:pt x="130" y="18"/>
                      <a:pt x="132" y="25"/>
                      <a:pt x="134" y="31"/>
                    </a:cubicBezTo>
                    <a:cubicBezTo>
                      <a:pt x="136" y="37"/>
                      <a:pt x="139" y="42"/>
                      <a:pt x="141" y="48"/>
                    </a:cubicBezTo>
                    <a:cubicBezTo>
                      <a:pt x="141" y="48"/>
                      <a:pt x="141" y="48"/>
                      <a:pt x="141" y="48"/>
                    </a:cubicBezTo>
                    <a:cubicBezTo>
                      <a:pt x="140" y="55"/>
                      <a:pt x="140" y="63"/>
                      <a:pt x="139" y="70"/>
                    </a:cubicBezTo>
                    <a:cubicBezTo>
                      <a:pt x="139" y="70"/>
                      <a:pt x="138" y="79"/>
                      <a:pt x="138" y="84"/>
                    </a:cubicBezTo>
                    <a:cubicBezTo>
                      <a:pt x="138" y="87"/>
                      <a:pt x="138" y="89"/>
                      <a:pt x="137" y="92"/>
                    </a:cubicBezTo>
                    <a:cubicBezTo>
                      <a:pt x="134" y="87"/>
                      <a:pt x="130" y="82"/>
                      <a:pt x="126" y="76"/>
                    </a:cubicBezTo>
                    <a:cubicBezTo>
                      <a:pt x="123" y="70"/>
                      <a:pt x="120" y="64"/>
                      <a:pt x="118" y="57"/>
                    </a:cubicBezTo>
                    <a:cubicBezTo>
                      <a:pt x="119" y="64"/>
                      <a:pt x="122" y="71"/>
                      <a:pt x="126" y="77"/>
                    </a:cubicBezTo>
                    <a:cubicBezTo>
                      <a:pt x="129" y="83"/>
                      <a:pt x="133" y="88"/>
                      <a:pt x="137" y="94"/>
                    </a:cubicBezTo>
                    <a:cubicBezTo>
                      <a:pt x="136" y="116"/>
                      <a:pt x="136" y="165"/>
                      <a:pt x="136" y="166"/>
                    </a:cubicBezTo>
                    <a:cubicBezTo>
                      <a:pt x="131" y="162"/>
                      <a:pt x="128" y="157"/>
                      <a:pt x="124" y="152"/>
                    </a:cubicBezTo>
                    <a:cubicBezTo>
                      <a:pt x="119" y="147"/>
                      <a:pt x="115" y="141"/>
                      <a:pt x="111" y="136"/>
                    </a:cubicBezTo>
                    <a:cubicBezTo>
                      <a:pt x="98" y="118"/>
                      <a:pt x="98" y="118"/>
                      <a:pt x="98" y="118"/>
                    </a:cubicBezTo>
                    <a:cubicBezTo>
                      <a:pt x="98" y="110"/>
                      <a:pt x="98" y="102"/>
                      <a:pt x="98" y="94"/>
                    </a:cubicBezTo>
                    <a:cubicBezTo>
                      <a:pt x="98" y="86"/>
                      <a:pt x="98" y="77"/>
                      <a:pt x="96" y="69"/>
                    </a:cubicBezTo>
                    <a:cubicBezTo>
                      <a:pt x="98" y="77"/>
                      <a:pt x="98" y="86"/>
                      <a:pt x="98" y="94"/>
                    </a:cubicBezTo>
                    <a:cubicBezTo>
                      <a:pt x="98" y="101"/>
                      <a:pt x="97" y="109"/>
                      <a:pt x="97" y="116"/>
                    </a:cubicBezTo>
                    <a:cubicBezTo>
                      <a:pt x="86" y="102"/>
                      <a:pt x="86" y="102"/>
                      <a:pt x="86" y="102"/>
                    </a:cubicBezTo>
                    <a:cubicBezTo>
                      <a:pt x="81" y="96"/>
                      <a:pt x="76" y="89"/>
                      <a:pt x="70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75"/>
                      <a:pt x="70" y="68"/>
                      <a:pt x="69" y="60"/>
                    </a:cubicBezTo>
                    <a:cubicBezTo>
                      <a:pt x="68" y="53"/>
                      <a:pt x="67" y="46"/>
                      <a:pt x="64" y="39"/>
                    </a:cubicBezTo>
                    <a:cubicBezTo>
                      <a:pt x="66" y="46"/>
                      <a:pt x="67" y="53"/>
                      <a:pt x="68" y="61"/>
                    </a:cubicBezTo>
                    <a:cubicBezTo>
                      <a:pt x="69" y="67"/>
                      <a:pt x="69" y="74"/>
                      <a:pt x="69" y="81"/>
                    </a:cubicBezTo>
                    <a:cubicBezTo>
                      <a:pt x="66" y="77"/>
                      <a:pt x="63" y="73"/>
                      <a:pt x="60" y="70"/>
                    </a:cubicBezTo>
                    <a:cubicBezTo>
                      <a:pt x="51" y="59"/>
                      <a:pt x="43" y="47"/>
                      <a:pt x="33" y="33"/>
                    </a:cubicBezTo>
                    <a:cubicBezTo>
                      <a:pt x="43" y="47"/>
                      <a:pt x="51" y="59"/>
                      <a:pt x="60" y="70"/>
                    </a:cubicBezTo>
                    <a:cubicBezTo>
                      <a:pt x="65" y="77"/>
                      <a:pt x="71" y="85"/>
                      <a:pt x="76" y="92"/>
                    </a:cubicBezTo>
                    <a:cubicBezTo>
                      <a:pt x="69" y="90"/>
                      <a:pt x="62" y="89"/>
                      <a:pt x="55" y="87"/>
                    </a:cubicBezTo>
                    <a:cubicBezTo>
                      <a:pt x="47" y="85"/>
                      <a:pt x="40" y="82"/>
                      <a:pt x="33" y="79"/>
                    </a:cubicBezTo>
                    <a:cubicBezTo>
                      <a:pt x="39" y="83"/>
                      <a:pt x="47" y="85"/>
                      <a:pt x="54" y="87"/>
                    </a:cubicBezTo>
                    <a:cubicBezTo>
                      <a:pt x="62" y="90"/>
                      <a:pt x="70" y="91"/>
                      <a:pt x="77" y="93"/>
                    </a:cubicBezTo>
                    <a:cubicBezTo>
                      <a:pt x="77" y="93"/>
                      <a:pt x="82" y="100"/>
                      <a:pt x="85" y="103"/>
                    </a:cubicBezTo>
                    <a:cubicBezTo>
                      <a:pt x="109" y="137"/>
                      <a:pt x="109" y="137"/>
                      <a:pt x="109" y="137"/>
                    </a:cubicBezTo>
                    <a:cubicBezTo>
                      <a:pt x="113" y="143"/>
                      <a:pt x="117" y="148"/>
                      <a:pt x="122" y="154"/>
                    </a:cubicBezTo>
                    <a:cubicBezTo>
                      <a:pt x="125" y="159"/>
                      <a:pt x="129" y="163"/>
                      <a:pt x="133" y="168"/>
                    </a:cubicBezTo>
                    <a:cubicBezTo>
                      <a:pt x="129" y="168"/>
                      <a:pt x="124" y="167"/>
                      <a:pt x="120" y="166"/>
                    </a:cubicBezTo>
                    <a:cubicBezTo>
                      <a:pt x="115" y="165"/>
                      <a:pt x="110" y="163"/>
                      <a:pt x="105" y="161"/>
                    </a:cubicBezTo>
                    <a:cubicBezTo>
                      <a:pt x="102" y="160"/>
                      <a:pt x="100" y="160"/>
                      <a:pt x="98" y="159"/>
                    </a:cubicBezTo>
                    <a:cubicBezTo>
                      <a:pt x="98" y="159"/>
                      <a:pt x="98" y="159"/>
                      <a:pt x="98" y="159"/>
                    </a:cubicBezTo>
                    <a:cubicBezTo>
                      <a:pt x="94" y="152"/>
                      <a:pt x="91" y="145"/>
                      <a:pt x="87" y="138"/>
                    </a:cubicBezTo>
                    <a:cubicBezTo>
                      <a:pt x="83" y="131"/>
                      <a:pt x="79" y="125"/>
                      <a:pt x="74" y="119"/>
                    </a:cubicBezTo>
                    <a:cubicBezTo>
                      <a:pt x="79" y="125"/>
                      <a:pt x="83" y="132"/>
                      <a:pt x="87" y="138"/>
                    </a:cubicBezTo>
                    <a:cubicBezTo>
                      <a:pt x="90" y="145"/>
                      <a:pt x="93" y="151"/>
                      <a:pt x="96" y="158"/>
                    </a:cubicBezTo>
                    <a:cubicBezTo>
                      <a:pt x="89" y="155"/>
                      <a:pt x="82" y="152"/>
                      <a:pt x="75" y="149"/>
                    </a:cubicBezTo>
                    <a:cubicBezTo>
                      <a:pt x="69" y="147"/>
                      <a:pt x="62" y="145"/>
                      <a:pt x="56" y="143"/>
                    </a:cubicBezTo>
                    <a:cubicBezTo>
                      <a:pt x="52" y="139"/>
                      <a:pt x="49" y="135"/>
                      <a:pt x="45" y="131"/>
                    </a:cubicBezTo>
                    <a:cubicBezTo>
                      <a:pt x="40" y="128"/>
                      <a:pt x="36" y="124"/>
                      <a:pt x="32" y="121"/>
                    </a:cubicBezTo>
                    <a:cubicBezTo>
                      <a:pt x="36" y="124"/>
                      <a:pt x="40" y="128"/>
                      <a:pt x="44" y="132"/>
                    </a:cubicBezTo>
                    <a:cubicBezTo>
                      <a:pt x="48" y="135"/>
                      <a:pt x="51" y="138"/>
                      <a:pt x="54" y="142"/>
                    </a:cubicBezTo>
                    <a:cubicBezTo>
                      <a:pt x="51" y="141"/>
                      <a:pt x="47" y="140"/>
                      <a:pt x="44" y="139"/>
                    </a:cubicBezTo>
                    <a:cubicBezTo>
                      <a:pt x="34" y="136"/>
                      <a:pt x="16" y="135"/>
                      <a:pt x="0" y="138"/>
                    </a:cubicBezTo>
                    <a:cubicBezTo>
                      <a:pt x="0" y="138"/>
                      <a:pt x="23" y="134"/>
                      <a:pt x="44" y="139"/>
                    </a:cubicBezTo>
                    <a:cubicBezTo>
                      <a:pt x="48" y="140"/>
                      <a:pt x="52" y="142"/>
                      <a:pt x="55" y="143"/>
                    </a:cubicBezTo>
                    <a:cubicBezTo>
                      <a:pt x="55" y="143"/>
                      <a:pt x="68" y="148"/>
                      <a:pt x="74" y="151"/>
                    </a:cubicBezTo>
                    <a:cubicBezTo>
                      <a:pt x="75" y="151"/>
                      <a:pt x="76" y="151"/>
                      <a:pt x="76" y="152"/>
                    </a:cubicBezTo>
                    <a:cubicBezTo>
                      <a:pt x="71" y="154"/>
                      <a:pt x="65" y="156"/>
                      <a:pt x="60" y="157"/>
                    </a:cubicBezTo>
                    <a:cubicBezTo>
                      <a:pt x="54" y="159"/>
                      <a:pt x="47" y="160"/>
                      <a:pt x="41" y="161"/>
                    </a:cubicBezTo>
                    <a:cubicBezTo>
                      <a:pt x="47" y="161"/>
                      <a:pt x="54" y="159"/>
                      <a:pt x="60" y="158"/>
                    </a:cubicBezTo>
                    <a:cubicBezTo>
                      <a:pt x="66" y="156"/>
                      <a:pt x="72" y="154"/>
                      <a:pt x="78" y="152"/>
                    </a:cubicBezTo>
                    <a:cubicBezTo>
                      <a:pt x="78" y="152"/>
                      <a:pt x="78" y="152"/>
                      <a:pt x="78" y="152"/>
                    </a:cubicBezTo>
                    <a:cubicBezTo>
                      <a:pt x="87" y="156"/>
                      <a:pt x="95" y="160"/>
                      <a:pt x="104" y="163"/>
                    </a:cubicBezTo>
                    <a:cubicBezTo>
                      <a:pt x="109" y="165"/>
                      <a:pt x="114" y="167"/>
                      <a:pt x="119" y="168"/>
                    </a:cubicBezTo>
                    <a:cubicBezTo>
                      <a:pt x="123" y="169"/>
                      <a:pt x="127" y="170"/>
                      <a:pt x="130" y="170"/>
                    </a:cubicBezTo>
                    <a:cubicBezTo>
                      <a:pt x="125" y="172"/>
                      <a:pt x="115" y="175"/>
                      <a:pt x="115" y="175"/>
                    </a:cubicBezTo>
                    <a:cubicBezTo>
                      <a:pt x="110" y="175"/>
                      <a:pt x="105" y="176"/>
                      <a:pt x="100" y="176"/>
                    </a:cubicBezTo>
                    <a:cubicBezTo>
                      <a:pt x="95" y="176"/>
                      <a:pt x="90" y="176"/>
                      <a:pt x="85" y="175"/>
                    </a:cubicBezTo>
                    <a:cubicBezTo>
                      <a:pt x="90" y="176"/>
                      <a:pt x="95" y="176"/>
                      <a:pt x="100" y="176"/>
                    </a:cubicBezTo>
                    <a:cubicBezTo>
                      <a:pt x="104" y="177"/>
                      <a:pt x="108" y="176"/>
                      <a:pt x="111" y="176"/>
                    </a:cubicBezTo>
                    <a:cubicBezTo>
                      <a:pt x="108" y="178"/>
                      <a:pt x="105" y="179"/>
                      <a:pt x="101" y="180"/>
                    </a:cubicBezTo>
                    <a:cubicBezTo>
                      <a:pt x="96" y="183"/>
                      <a:pt x="91" y="185"/>
                      <a:pt x="86" y="188"/>
                    </a:cubicBezTo>
                    <a:cubicBezTo>
                      <a:pt x="80" y="192"/>
                      <a:pt x="72" y="200"/>
                      <a:pt x="72" y="200"/>
                    </a:cubicBezTo>
                    <a:cubicBezTo>
                      <a:pt x="78" y="194"/>
                      <a:pt x="81" y="192"/>
                      <a:pt x="86" y="189"/>
                    </a:cubicBezTo>
                    <a:cubicBezTo>
                      <a:pt x="91" y="186"/>
                      <a:pt x="96" y="184"/>
                      <a:pt x="102" y="181"/>
                    </a:cubicBezTo>
                    <a:cubicBezTo>
                      <a:pt x="113" y="177"/>
                      <a:pt x="124" y="174"/>
                      <a:pt x="135" y="172"/>
                    </a:cubicBezTo>
                    <a:cubicBezTo>
                      <a:pt x="134" y="176"/>
                      <a:pt x="134" y="180"/>
                      <a:pt x="133" y="184"/>
                    </a:cubicBezTo>
                    <a:cubicBezTo>
                      <a:pt x="131" y="192"/>
                      <a:pt x="128" y="199"/>
                      <a:pt x="125" y="206"/>
                    </a:cubicBezTo>
                    <a:cubicBezTo>
                      <a:pt x="122" y="213"/>
                      <a:pt x="120" y="220"/>
                      <a:pt x="117" y="227"/>
                    </a:cubicBezTo>
                    <a:cubicBezTo>
                      <a:pt x="115" y="235"/>
                      <a:pt x="113" y="243"/>
                      <a:pt x="112" y="250"/>
                    </a:cubicBezTo>
                    <a:cubicBezTo>
                      <a:pt x="119" y="251"/>
                      <a:pt x="119" y="251"/>
                      <a:pt x="119" y="251"/>
                    </a:cubicBezTo>
                    <a:cubicBezTo>
                      <a:pt x="121" y="236"/>
                      <a:pt x="125" y="222"/>
                      <a:pt x="130" y="208"/>
                    </a:cubicBezTo>
                    <a:cubicBezTo>
                      <a:pt x="133" y="200"/>
                      <a:pt x="135" y="193"/>
                      <a:pt x="137" y="185"/>
                    </a:cubicBezTo>
                    <a:cubicBezTo>
                      <a:pt x="138" y="181"/>
                      <a:pt x="138" y="176"/>
                      <a:pt x="139" y="172"/>
                    </a:cubicBezTo>
                    <a:cubicBezTo>
                      <a:pt x="148" y="177"/>
                      <a:pt x="157" y="181"/>
                      <a:pt x="165" y="187"/>
                    </a:cubicBezTo>
                    <a:cubicBezTo>
                      <a:pt x="170" y="190"/>
                      <a:pt x="174" y="193"/>
                      <a:pt x="178" y="196"/>
                    </a:cubicBezTo>
                    <a:cubicBezTo>
                      <a:pt x="181" y="200"/>
                      <a:pt x="184" y="204"/>
                      <a:pt x="187" y="209"/>
                    </a:cubicBezTo>
                    <a:cubicBezTo>
                      <a:pt x="187" y="209"/>
                      <a:pt x="182" y="200"/>
                      <a:pt x="178" y="196"/>
                    </a:cubicBezTo>
                    <a:cubicBezTo>
                      <a:pt x="174" y="192"/>
                      <a:pt x="170" y="189"/>
                      <a:pt x="166" y="186"/>
                    </a:cubicBezTo>
                    <a:cubicBezTo>
                      <a:pt x="163" y="184"/>
                      <a:pt x="161" y="182"/>
                      <a:pt x="158" y="180"/>
                    </a:cubicBezTo>
                    <a:cubicBezTo>
                      <a:pt x="160" y="181"/>
                      <a:pt x="162" y="182"/>
                      <a:pt x="165" y="182"/>
                    </a:cubicBezTo>
                    <a:cubicBezTo>
                      <a:pt x="169" y="183"/>
                      <a:pt x="173" y="184"/>
                      <a:pt x="177" y="184"/>
                    </a:cubicBezTo>
                    <a:cubicBezTo>
                      <a:pt x="173" y="184"/>
                      <a:pt x="169" y="183"/>
                      <a:pt x="165" y="182"/>
                    </a:cubicBezTo>
                    <a:cubicBezTo>
                      <a:pt x="161" y="181"/>
                      <a:pt x="157" y="179"/>
                      <a:pt x="154" y="178"/>
                    </a:cubicBezTo>
                    <a:cubicBezTo>
                      <a:pt x="150" y="176"/>
                      <a:pt x="146" y="174"/>
                      <a:pt x="143" y="172"/>
                    </a:cubicBezTo>
                    <a:cubicBezTo>
                      <a:pt x="150" y="172"/>
                      <a:pt x="158" y="172"/>
                      <a:pt x="165" y="170"/>
                    </a:cubicBezTo>
                    <a:cubicBezTo>
                      <a:pt x="174" y="169"/>
                      <a:pt x="183" y="167"/>
                      <a:pt x="191" y="166"/>
                    </a:cubicBezTo>
                    <a:cubicBezTo>
                      <a:pt x="197" y="169"/>
                      <a:pt x="203" y="173"/>
                      <a:pt x="209" y="176"/>
                    </a:cubicBezTo>
                    <a:cubicBezTo>
                      <a:pt x="215" y="179"/>
                      <a:pt x="222" y="182"/>
                      <a:pt x="229" y="185"/>
                    </a:cubicBezTo>
                    <a:cubicBezTo>
                      <a:pt x="222" y="182"/>
                      <a:pt x="216" y="179"/>
                      <a:pt x="209" y="176"/>
                    </a:cubicBezTo>
                    <a:cubicBezTo>
                      <a:pt x="204" y="172"/>
                      <a:pt x="198" y="169"/>
                      <a:pt x="193" y="165"/>
                    </a:cubicBezTo>
                    <a:cubicBezTo>
                      <a:pt x="193" y="165"/>
                      <a:pt x="194" y="165"/>
                      <a:pt x="195" y="165"/>
                    </a:cubicBezTo>
                    <a:cubicBezTo>
                      <a:pt x="204" y="164"/>
                      <a:pt x="214" y="163"/>
                      <a:pt x="224" y="163"/>
                    </a:cubicBezTo>
                    <a:cubicBezTo>
                      <a:pt x="234" y="163"/>
                      <a:pt x="239" y="164"/>
                      <a:pt x="254" y="166"/>
                    </a:cubicBezTo>
                    <a:cubicBezTo>
                      <a:pt x="254" y="166"/>
                      <a:pt x="236" y="162"/>
                      <a:pt x="224" y="162"/>
                    </a:cubicBezTo>
                    <a:close/>
                  </a:path>
                </a:pathLst>
              </a:custGeom>
              <a:solidFill>
                <a:srgbClr val="9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95866" y="1176326"/>
              <a:ext cx="1319348" cy="1282495"/>
            </a:xfrm>
            <a:prstGeom prst="rect">
              <a:avLst/>
            </a:prstGeom>
          </p:spPr>
        </p:pic>
      </p:grpSp>
      <p:grpSp>
        <p:nvGrpSpPr>
          <p:cNvPr id="16" name="그룹 15"/>
          <p:cNvGrpSpPr/>
          <p:nvPr userDrawn="1"/>
        </p:nvGrpSpPr>
        <p:grpSpPr>
          <a:xfrm flipH="1">
            <a:off x="11113828" y="0"/>
            <a:ext cx="1078172" cy="1420649"/>
            <a:chOff x="314292" y="787373"/>
            <a:chExt cx="1282495" cy="1689875"/>
          </a:xfrm>
        </p:grpSpPr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 rot="4663670">
              <a:off x="585015" y="794809"/>
              <a:ext cx="741052" cy="726179"/>
              <a:chOff x="-161" y="-209"/>
              <a:chExt cx="1146" cy="1123"/>
            </a:xfrm>
          </p:grpSpPr>
          <p:sp>
            <p:nvSpPr>
              <p:cNvPr id="19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61" y="-209"/>
                <a:ext cx="1146" cy="1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5"/>
              <p:cNvSpPr>
                <a:spLocks noEditPoints="1"/>
              </p:cNvSpPr>
              <p:nvPr/>
            </p:nvSpPr>
            <p:spPr bwMode="auto">
              <a:xfrm>
                <a:off x="-165" y="-205"/>
                <a:ext cx="1154" cy="1046"/>
              </a:xfrm>
              <a:custGeom>
                <a:avLst/>
                <a:gdLst>
                  <a:gd name="T0" fmla="*/ 169 w 299"/>
                  <a:gd name="T1" fmla="*/ 1 h 271"/>
                  <a:gd name="T2" fmla="*/ 159 w 299"/>
                  <a:gd name="T3" fmla="*/ 24 h 271"/>
                  <a:gd name="T4" fmla="*/ 139 w 299"/>
                  <a:gd name="T5" fmla="*/ 46 h 271"/>
                  <a:gd name="T6" fmla="*/ 124 w 299"/>
                  <a:gd name="T7" fmla="*/ 57 h 271"/>
                  <a:gd name="T8" fmla="*/ 118 w 299"/>
                  <a:gd name="T9" fmla="*/ 96 h 271"/>
                  <a:gd name="T10" fmla="*/ 81 w 299"/>
                  <a:gd name="T11" fmla="*/ 57 h 271"/>
                  <a:gd name="T12" fmla="*/ 40 w 299"/>
                  <a:gd name="T13" fmla="*/ 68 h 271"/>
                  <a:gd name="T14" fmla="*/ 46 w 299"/>
                  <a:gd name="T15" fmla="*/ 108 h 271"/>
                  <a:gd name="T16" fmla="*/ 42 w 299"/>
                  <a:gd name="T17" fmla="*/ 130 h 271"/>
                  <a:gd name="T18" fmla="*/ 50 w 299"/>
                  <a:gd name="T19" fmla="*/ 158 h 271"/>
                  <a:gd name="T20" fmla="*/ 27 w 299"/>
                  <a:gd name="T21" fmla="*/ 169 h 271"/>
                  <a:gd name="T22" fmla="*/ 0 w 299"/>
                  <a:gd name="T23" fmla="*/ 177 h 271"/>
                  <a:gd name="T24" fmla="*/ 0 w 299"/>
                  <a:gd name="T25" fmla="*/ 177 h 271"/>
                  <a:gd name="T26" fmla="*/ 39 w 299"/>
                  <a:gd name="T27" fmla="*/ 194 h 271"/>
                  <a:gd name="T28" fmla="*/ 93 w 299"/>
                  <a:gd name="T29" fmla="*/ 216 h 271"/>
                  <a:gd name="T30" fmla="*/ 79 w 299"/>
                  <a:gd name="T31" fmla="*/ 256 h 271"/>
                  <a:gd name="T32" fmla="*/ 127 w 299"/>
                  <a:gd name="T33" fmla="*/ 231 h 271"/>
                  <a:gd name="T34" fmla="*/ 154 w 299"/>
                  <a:gd name="T35" fmla="*/ 211 h 271"/>
                  <a:gd name="T36" fmla="*/ 163 w 299"/>
                  <a:gd name="T37" fmla="*/ 245 h 271"/>
                  <a:gd name="T38" fmla="*/ 182 w 299"/>
                  <a:gd name="T39" fmla="*/ 253 h 271"/>
                  <a:gd name="T40" fmla="*/ 214 w 299"/>
                  <a:gd name="T41" fmla="*/ 271 h 271"/>
                  <a:gd name="T42" fmla="*/ 217 w 299"/>
                  <a:gd name="T43" fmla="*/ 234 h 271"/>
                  <a:gd name="T44" fmla="*/ 260 w 299"/>
                  <a:gd name="T45" fmla="*/ 245 h 271"/>
                  <a:gd name="T46" fmla="*/ 272 w 299"/>
                  <a:gd name="T47" fmla="*/ 227 h 271"/>
                  <a:gd name="T48" fmla="*/ 273 w 299"/>
                  <a:gd name="T49" fmla="*/ 190 h 271"/>
                  <a:gd name="T50" fmla="*/ 263 w 299"/>
                  <a:gd name="T51" fmla="*/ 162 h 271"/>
                  <a:gd name="T52" fmla="*/ 275 w 299"/>
                  <a:gd name="T53" fmla="*/ 144 h 271"/>
                  <a:gd name="T54" fmla="*/ 288 w 299"/>
                  <a:gd name="T55" fmla="*/ 119 h 271"/>
                  <a:gd name="T56" fmla="*/ 280 w 299"/>
                  <a:gd name="T57" fmla="*/ 108 h 271"/>
                  <a:gd name="T58" fmla="*/ 271 w 299"/>
                  <a:gd name="T59" fmla="*/ 96 h 271"/>
                  <a:gd name="T60" fmla="*/ 248 w 299"/>
                  <a:gd name="T61" fmla="*/ 95 h 271"/>
                  <a:gd name="T62" fmla="*/ 228 w 299"/>
                  <a:gd name="T63" fmla="*/ 95 h 271"/>
                  <a:gd name="T64" fmla="*/ 197 w 299"/>
                  <a:gd name="T65" fmla="*/ 115 h 271"/>
                  <a:gd name="T66" fmla="*/ 219 w 299"/>
                  <a:gd name="T67" fmla="*/ 51 h 271"/>
                  <a:gd name="T68" fmla="*/ 191 w 299"/>
                  <a:gd name="T69" fmla="*/ 41 h 271"/>
                  <a:gd name="T70" fmla="*/ 176 w 299"/>
                  <a:gd name="T71" fmla="*/ 24 h 271"/>
                  <a:gd name="T72" fmla="*/ 220 w 299"/>
                  <a:gd name="T73" fmla="*/ 204 h 271"/>
                  <a:gd name="T74" fmla="*/ 221 w 299"/>
                  <a:gd name="T75" fmla="*/ 203 h 271"/>
                  <a:gd name="T76" fmla="*/ 221 w 299"/>
                  <a:gd name="T77" fmla="*/ 203 h 271"/>
                  <a:gd name="T78" fmla="*/ 221 w 299"/>
                  <a:gd name="T79" fmla="*/ 203 h 271"/>
                  <a:gd name="T80" fmla="*/ 169 w 299"/>
                  <a:gd name="T81" fmla="*/ 9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99" h="271">
                    <a:moveTo>
                      <a:pt x="169" y="0"/>
                    </a:moveTo>
                    <a:cubicBezTo>
                      <a:pt x="169" y="0"/>
                      <a:pt x="169" y="1"/>
                      <a:pt x="169" y="1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68" y="8"/>
                      <a:pt x="164" y="18"/>
                      <a:pt x="159" y="24"/>
                    </a:cubicBezTo>
                    <a:cubicBezTo>
                      <a:pt x="155" y="29"/>
                      <a:pt x="151" y="28"/>
                      <a:pt x="143" y="20"/>
                    </a:cubicBezTo>
                    <a:cubicBezTo>
                      <a:pt x="143" y="28"/>
                      <a:pt x="144" y="46"/>
                      <a:pt x="139" y="46"/>
                    </a:cubicBezTo>
                    <a:cubicBezTo>
                      <a:pt x="132" y="46"/>
                      <a:pt x="125" y="41"/>
                      <a:pt x="118" y="39"/>
                    </a:cubicBezTo>
                    <a:cubicBezTo>
                      <a:pt x="122" y="45"/>
                      <a:pt x="124" y="52"/>
                      <a:pt x="124" y="57"/>
                    </a:cubicBezTo>
                    <a:cubicBezTo>
                      <a:pt x="124" y="62"/>
                      <a:pt x="125" y="83"/>
                      <a:pt x="125" y="90"/>
                    </a:cubicBezTo>
                    <a:cubicBezTo>
                      <a:pt x="125" y="95"/>
                      <a:pt x="127" y="103"/>
                      <a:pt x="118" y="96"/>
                    </a:cubicBezTo>
                    <a:cubicBezTo>
                      <a:pt x="113" y="93"/>
                      <a:pt x="100" y="81"/>
                      <a:pt x="95" y="75"/>
                    </a:cubicBezTo>
                    <a:cubicBezTo>
                      <a:pt x="92" y="72"/>
                      <a:pt x="85" y="58"/>
                      <a:pt x="81" y="57"/>
                    </a:cubicBezTo>
                    <a:cubicBezTo>
                      <a:pt x="78" y="82"/>
                      <a:pt x="46" y="58"/>
                      <a:pt x="36" y="52"/>
                    </a:cubicBezTo>
                    <a:cubicBezTo>
                      <a:pt x="37" y="56"/>
                      <a:pt x="39" y="65"/>
                      <a:pt x="40" y="68"/>
                    </a:cubicBezTo>
                    <a:cubicBezTo>
                      <a:pt x="46" y="82"/>
                      <a:pt x="47" y="90"/>
                      <a:pt x="30" y="87"/>
                    </a:cubicBezTo>
                    <a:cubicBezTo>
                      <a:pt x="40" y="97"/>
                      <a:pt x="45" y="102"/>
                      <a:pt x="46" y="108"/>
                    </a:cubicBezTo>
                    <a:cubicBezTo>
                      <a:pt x="48" y="118"/>
                      <a:pt x="34" y="111"/>
                      <a:pt x="25" y="113"/>
                    </a:cubicBezTo>
                    <a:cubicBezTo>
                      <a:pt x="31" y="118"/>
                      <a:pt x="35" y="122"/>
                      <a:pt x="42" y="130"/>
                    </a:cubicBezTo>
                    <a:cubicBezTo>
                      <a:pt x="46" y="134"/>
                      <a:pt x="62" y="148"/>
                      <a:pt x="60" y="152"/>
                    </a:cubicBezTo>
                    <a:cubicBezTo>
                      <a:pt x="59" y="156"/>
                      <a:pt x="54" y="157"/>
                      <a:pt x="50" y="158"/>
                    </a:cubicBezTo>
                    <a:cubicBezTo>
                      <a:pt x="44" y="160"/>
                      <a:pt x="34" y="158"/>
                      <a:pt x="24" y="155"/>
                    </a:cubicBezTo>
                    <a:cubicBezTo>
                      <a:pt x="27" y="162"/>
                      <a:pt x="32" y="165"/>
                      <a:pt x="27" y="169"/>
                    </a:cubicBezTo>
                    <a:cubicBezTo>
                      <a:pt x="25" y="170"/>
                      <a:pt x="20" y="172"/>
                      <a:pt x="18" y="173"/>
                    </a:cubicBezTo>
                    <a:cubicBezTo>
                      <a:pt x="12" y="175"/>
                      <a:pt x="6" y="177"/>
                      <a:pt x="0" y="17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5" y="186"/>
                      <a:pt x="39" y="175"/>
                      <a:pt x="25" y="195"/>
                    </a:cubicBezTo>
                    <a:cubicBezTo>
                      <a:pt x="28" y="195"/>
                      <a:pt x="36" y="194"/>
                      <a:pt x="39" y="194"/>
                    </a:cubicBezTo>
                    <a:cubicBezTo>
                      <a:pt x="55" y="195"/>
                      <a:pt x="59" y="199"/>
                      <a:pt x="48" y="218"/>
                    </a:cubicBezTo>
                    <a:cubicBezTo>
                      <a:pt x="54" y="216"/>
                      <a:pt x="85" y="215"/>
                      <a:pt x="93" y="216"/>
                    </a:cubicBezTo>
                    <a:cubicBezTo>
                      <a:pt x="98" y="216"/>
                      <a:pt x="96" y="219"/>
                      <a:pt x="95" y="223"/>
                    </a:cubicBezTo>
                    <a:cubicBezTo>
                      <a:pt x="94" y="226"/>
                      <a:pt x="84" y="239"/>
                      <a:pt x="79" y="256"/>
                    </a:cubicBezTo>
                    <a:cubicBezTo>
                      <a:pt x="91" y="254"/>
                      <a:pt x="105" y="235"/>
                      <a:pt x="116" y="249"/>
                    </a:cubicBezTo>
                    <a:cubicBezTo>
                      <a:pt x="123" y="234"/>
                      <a:pt x="122" y="233"/>
                      <a:pt x="127" y="231"/>
                    </a:cubicBezTo>
                    <a:cubicBezTo>
                      <a:pt x="134" y="228"/>
                      <a:pt x="135" y="235"/>
                      <a:pt x="136" y="242"/>
                    </a:cubicBezTo>
                    <a:cubicBezTo>
                      <a:pt x="139" y="239"/>
                      <a:pt x="152" y="216"/>
                      <a:pt x="154" y="211"/>
                    </a:cubicBezTo>
                    <a:cubicBezTo>
                      <a:pt x="155" y="214"/>
                      <a:pt x="155" y="217"/>
                      <a:pt x="155" y="219"/>
                    </a:cubicBezTo>
                    <a:cubicBezTo>
                      <a:pt x="156" y="234"/>
                      <a:pt x="159" y="238"/>
                      <a:pt x="163" y="245"/>
                    </a:cubicBezTo>
                    <a:cubicBezTo>
                      <a:pt x="164" y="240"/>
                      <a:pt x="167" y="232"/>
                      <a:pt x="172" y="236"/>
                    </a:cubicBezTo>
                    <a:cubicBezTo>
                      <a:pt x="177" y="240"/>
                      <a:pt x="178" y="248"/>
                      <a:pt x="182" y="253"/>
                    </a:cubicBezTo>
                    <a:cubicBezTo>
                      <a:pt x="186" y="240"/>
                      <a:pt x="194" y="251"/>
                      <a:pt x="197" y="254"/>
                    </a:cubicBezTo>
                    <a:cubicBezTo>
                      <a:pt x="202" y="259"/>
                      <a:pt x="207" y="266"/>
                      <a:pt x="214" y="271"/>
                    </a:cubicBezTo>
                    <a:cubicBezTo>
                      <a:pt x="210" y="265"/>
                      <a:pt x="209" y="245"/>
                      <a:pt x="210" y="241"/>
                    </a:cubicBezTo>
                    <a:cubicBezTo>
                      <a:pt x="211" y="236"/>
                      <a:pt x="212" y="235"/>
                      <a:pt x="217" y="234"/>
                    </a:cubicBezTo>
                    <a:cubicBezTo>
                      <a:pt x="224" y="233"/>
                      <a:pt x="243" y="241"/>
                      <a:pt x="247" y="242"/>
                    </a:cubicBezTo>
                    <a:cubicBezTo>
                      <a:pt x="250" y="243"/>
                      <a:pt x="259" y="245"/>
                      <a:pt x="260" y="245"/>
                    </a:cubicBezTo>
                    <a:cubicBezTo>
                      <a:pt x="256" y="241"/>
                      <a:pt x="252" y="234"/>
                      <a:pt x="254" y="228"/>
                    </a:cubicBezTo>
                    <a:cubicBezTo>
                      <a:pt x="257" y="222"/>
                      <a:pt x="273" y="227"/>
                      <a:pt x="272" y="227"/>
                    </a:cubicBezTo>
                    <a:cubicBezTo>
                      <a:pt x="265" y="213"/>
                      <a:pt x="292" y="214"/>
                      <a:pt x="299" y="214"/>
                    </a:cubicBezTo>
                    <a:cubicBezTo>
                      <a:pt x="271" y="199"/>
                      <a:pt x="266" y="197"/>
                      <a:pt x="273" y="190"/>
                    </a:cubicBezTo>
                    <a:cubicBezTo>
                      <a:pt x="266" y="191"/>
                      <a:pt x="241" y="184"/>
                      <a:pt x="249" y="174"/>
                    </a:cubicBezTo>
                    <a:cubicBezTo>
                      <a:pt x="253" y="170"/>
                      <a:pt x="258" y="166"/>
                      <a:pt x="263" y="162"/>
                    </a:cubicBezTo>
                    <a:cubicBezTo>
                      <a:pt x="271" y="156"/>
                      <a:pt x="281" y="152"/>
                      <a:pt x="291" y="148"/>
                    </a:cubicBezTo>
                    <a:cubicBezTo>
                      <a:pt x="284" y="146"/>
                      <a:pt x="281" y="146"/>
                      <a:pt x="275" y="144"/>
                    </a:cubicBezTo>
                    <a:cubicBezTo>
                      <a:pt x="273" y="143"/>
                      <a:pt x="271" y="142"/>
                      <a:pt x="270" y="140"/>
                    </a:cubicBezTo>
                    <a:cubicBezTo>
                      <a:pt x="267" y="130"/>
                      <a:pt x="283" y="127"/>
                      <a:pt x="288" y="119"/>
                    </a:cubicBezTo>
                    <a:cubicBezTo>
                      <a:pt x="280" y="120"/>
                      <a:pt x="277" y="120"/>
                      <a:pt x="276" y="117"/>
                    </a:cubicBezTo>
                    <a:cubicBezTo>
                      <a:pt x="275" y="114"/>
                      <a:pt x="279" y="110"/>
                      <a:pt x="280" y="108"/>
                    </a:cubicBezTo>
                    <a:cubicBezTo>
                      <a:pt x="282" y="102"/>
                      <a:pt x="285" y="95"/>
                      <a:pt x="285" y="89"/>
                    </a:cubicBezTo>
                    <a:cubicBezTo>
                      <a:pt x="282" y="93"/>
                      <a:pt x="276" y="95"/>
                      <a:pt x="271" y="96"/>
                    </a:cubicBezTo>
                    <a:cubicBezTo>
                      <a:pt x="266" y="98"/>
                      <a:pt x="259" y="97"/>
                      <a:pt x="266" y="89"/>
                    </a:cubicBezTo>
                    <a:cubicBezTo>
                      <a:pt x="261" y="90"/>
                      <a:pt x="253" y="95"/>
                      <a:pt x="248" y="95"/>
                    </a:cubicBezTo>
                    <a:cubicBezTo>
                      <a:pt x="241" y="94"/>
                      <a:pt x="241" y="89"/>
                      <a:pt x="240" y="82"/>
                    </a:cubicBezTo>
                    <a:cubicBezTo>
                      <a:pt x="237" y="86"/>
                      <a:pt x="231" y="92"/>
                      <a:pt x="228" y="95"/>
                    </a:cubicBezTo>
                    <a:cubicBezTo>
                      <a:pt x="224" y="98"/>
                      <a:pt x="213" y="107"/>
                      <a:pt x="209" y="110"/>
                    </a:cubicBezTo>
                    <a:cubicBezTo>
                      <a:pt x="206" y="112"/>
                      <a:pt x="199" y="117"/>
                      <a:pt x="197" y="115"/>
                    </a:cubicBezTo>
                    <a:cubicBezTo>
                      <a:pt x="193" y="108"/>
                      <a:pt x="200" y="84"/>
                      <a:pt x="204" y="75"/>
                    </a:cubicBezTo>
                    <a:cubicBezTo>
                      <a:pt x="208" y="69"/>
                      <a:pt x="216" y="58"/>
                      <a:pt x="219" y="51"/>
                    </a:cubicBezTo>
                    <a:cubicBezTo>
                      <a:pt x="211" y="52"/>
                      <a:pt x="205" y="57"/>
                      <a:pt x="199" y="58"/>
                    </a:cubicBezTo>
                    <a:cubicBezTo>
                      <a:pt x="191" y="60"/>
                      <a:pt x="192" y="46"/>
                      <a:pt x="191" y="41"/>
                    </a:cubicBezTo>
                    <a:cubicBezTo>
                      <a:pt x="190" y="36"/>
                      <a:pt x="192" y="30"/>
                      <a:pt x="192" y="25"/>
                    </a:cubicBezTo>
                    <a:cubicBezTo>
                      <a:pt x="185" y="27"/>
                      <a:pt x="180" y="34"/>
                      <a:pt x="176" y="24"/>
                    </a:cubicBezTo>
                    <a:cubicBezTo>
                      <a:pt x="173" y="17"/>
                      <a:pt x="172" y="9"/>
                      <a:pt x="169" y="0"/>
                    </a:cubicBezTo>
                    <a:close/>
                    <a:moveTo>
                      <a:pt x="220" y="204"/>
                    </a:moveTo>
                    <a:cubicBezTo>
                      <a:pt x="220" y="204"/>
                      <a:pt x="219" y="204"/>
                      <a:pt x="219" y="204"/>
                    </a:cubicBezTo>
                    <a:cubicBezTo>
                      <a:pt x="220" y="204"/>
                      <a:pt x="221" y="203"/>
                      <a:pt x="221" y="203"/>
                    </a:cubicBezTo>
                    <a:cubicBezTo>
                      <a:pt x="221" y="203"/>
                      <a:pt x="220" y="203"/>
                      <a:pt x="220" y="204"/>
                    </a:cubicBezTo>
                    <a:close/>
                    <a:moveTo>
                      <a:pt x="221" y="203"/>
                    </a:moveTo>
                    <a:cubicBezTo>
                      <a:pt x="223" y="203"/>
                      <a:pt x="225" y="203"/>
                      <a:pt x="228" y="203"/>
                    </a:cubicBezTo>
                    <a:cubicBezTo>
                      <a:pt x="226" y="203"/>
                      <a:pt x="224" y="203"/>
                      <a:pt x="221" y="203"/>
                    </a:cubicBezTo>
                    <a:close/>
                    <a:moveTo>
                      <a:pt x="168" y="26"/>
                    </a:moveTo>
                    <a:cubicBezTo>
                      <a:pt x="169" y="19"/>
                      <a:pt x="169" y="14"/>
                      <a:pt x="169" y="9"/>
                    </a:cubicBezTo>
                    <a:cubicBezTo>
                      <a:pt x="169" y="14"/>
                      <a:pt x="169" y="20"/>
                      <a:pt x="168" y="26"/>
                    </a:cubicBezTo>
                    <a:close/>
                  </a:path>
                </a:pathLst>
              </a:custGeom>
              <a:solidFill>
                <a:srgbClr val="FF2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6"/>
              <p:cNvSpPr>
                <a:spLocks/>
              </p:cNvSpPr>
              <p:nvPr/>
            </p:nvSpPr>
            <p:spPr bwMode="auto">
              <a:xfrm>
                <a:off x="-96" y="-55"/>
                <a:ext cx="981" cy="969"/>
              </a:xfrm>
              <a:custGeom>
                <a:avLst/>
                <a:gdLst>
                  <a:gd name="T0" fmla="*/ 224 w 254"/>
                  <a:gd name="T1" fmla="*/ 156 h 251"/>
                  <a:gd name="T2" fmla="*/ 208 w 254"/>
                  <a:gd name="T3" fmla="*/ 162 h 251"/>
                  <a:gd name="T4" fmla="*/ 140 w 254"/>
                  <a:gd name="T5" fmla="*/ 169 h 251"/>
                  <a:gd name="T6" fmla="*/ 166 w 254"/>
                  <a:gd name="T7" fmla="*/ 146 h 251"/>
                  <a:gd name="T8" fmla="*/ 220 w 254"/>
                  <a:gd name="T9" fmla="*/ 139 h 251"/>
                  <a:gd name="T10" fmla="*/ 194 w 254"/>
                  <a:gd name="T11" fmla="*/ 121 h 251"/>
                  <a:gd name="T12" fmla="*/ 245 w 254"/>
                  <a:gd name="T13" fmla="*/ 107 h 251"/>
                  <a:gd name="T14" fmla="*/ 211 w 254"/>
                  <a:gd name="T15" fmla="*/ 105 h 251"/>
                  <a:gd name="T16" fmla="*/ 215 w 254"/>
                  <a:gd name="T17" fmla="*/ 86 h 251"/>
                  <a:gd name="T18" fmla="*/ 210 w 254"/>
                  <a:gd name="T19" fmla="*/ 104 h 251"/>
                  <a:gd name="T20" fmla="*/ 183 w 254"/>
                  <a:gd name="T21" fmla="*/ 110 h 251"/>
                  <a:gd name="T22" fmla="*/ 177 w 254"/>
                  <a:gd name="T23" fmla="*/ 134 h 251"/>
                  <a:gd name="T24" fmla="*/ 143 w 254"/>
                  <a:gd name="T25" fmla="*/ 163 h 251"/>
                  <a:gd name="T26" fmla="*/ 152 w 254"/>
                  <a:gd name="T27" fmla="*/ 93 h 251"/>
                  <a:gd name="T28" fmla="*/ 139 w 254"/>
                  <a:gd name="T29" fmla="*/ 111 h 251"/>
                  <a:gd name="T30" fmla="*/ 153 w 254"/>
                  <a:gd name="T31" fmla="*/ 51 h 251"/>
                  <a:gd name="T32" fmla="*/ 140 w 254"/>
                  <a:gd name="T33" fmla="*/ 68 h 251"/>
                  <a:gd name="T34" fmla="*/ 134 w 254"/>
                  <a:gd name="T35" fmla="*/ 30 h 251"/>
                  <a:gd name="T36" fmla="*/ 141 w 254"/>
                  <a:gd name="T37" fmla="*/ 48 h 251"/>
                  <a:gd name="T38" fmla="*/ 138 w 254"/>
                  <a:gd name="T39" fmla="*/ 84 h 251"/>
                  <a:gd name="T40" fmla="*/ 118 w 254"/>
                  <a:gd name="T41" fmla="*/ 57 h 251"/>
                  <a:gd name="T42" fmla="*/ 136 w 254"/>
                  <a:gd name="T43" fmla="*/ 166 h 251"/>
                  <a:gd name="T44" fmla="*/ 98 w 254"/>
                  <a:gd name="T45" fmla="*/ 118 h 251"/>
                  <a:gd name="T46" fmla="*/ 98 w 254"/>
                  <a:gd name="T47" fmla="*/ 94 h 251"/>
                  <a:gd name="T48" fmla="*/ 70 w 254"/>
                  <a:gd name="T49" fmla="*/ 82 h 251"/>
                  <a:gd name="T50" fmla="*/ 64 w 254"/>
                  <a:gd name="T51" fmla="*/ 39 h 251"/>
                  <a:gd name="T52" fmla="*/ 60 w 254"/>
                  <a:gd name="T53" fmla="*/ 70 h 251"/>
                  <a:gd name="T54" fmla="*/ 76 w 254"/>
                  <a:gd name="T55" fmla="*/ 92 h 251"/>
                  <a:gd name="T56" fmla="*/ 54 w 254"/>
                  <a:gd name="T57" fmla="*/ 87 h 251"/>
                  <a:gd name="T58" fmla="*/ 109 w 254"/>
                  <a:gd name="T59" fmla="*/ 137 h 251"/>
                  <a:gd name="T60" fmla="*/ 120 w 254"/>
                  <a:gd name="T61" fmla="*/ 166 h 251"/>
                  <a:gd name="T62" fmla="*/ 98 w 254"/>
                  <a:gd name="T63" fmla="*/ 159 h 251"/>
                  <a:gd name="T64" fmla="*/ 87 w 254"/>
                  <a:gd name="T65" fmla="*/ 138 h 251"/>
                  <a:gd name="T66" fmla="*/ 56 w 254"/>
                  <a:gd name="T67" fmla="*/ 143 h 251"/>
                  <a:gd name="T68" fmla="*/ 44 w 254"/>
                  <a:gd name="T69" fmla="*/ 132 h 251"/>
                  <a:gd name="T70" fmla="*/ 0 w 254"/>
                  <a:gd name="T71" fmla="*/ 138 h 251"/>
                  <a:gd name="T72" fmla="*/ 74 w 254"/>
                  <a:gd name="T73" fmla="*/ 151 h 251"/>
                  <a:gd name="T74" fmla="*/ 41 w 254"/>
                  <a:gd name="T75" fmla="*/ 161 h 251"/>
                  <a:gd name="T76" fmla="*/ 78 w 254"/>
                  <a:gd name="T77" fmla="*/ 152 h 251"/>
                  <a:gd name="T78" fmla="*/ 130 w 254"/>
                  <a:gd name="T79" fmla="*/ 170 h 251"/>
                  <a:gd name="T80" fmla="*/ 85 w 254"/>
                  <a:gd name="T81" fmla="*/ 175 h 251"/>
                  <a:gd name="T82" fmla="*/ 101 w 254"/>
                  <a:gd name="T83" fmla="*/ 180 h 251"/>
                  <a:gd name="T84" fmla="*/ 86 w 254"/>
                  <a:gd name="T85" fmla="*/ 189 h 251"/>
                  <a:gd name="T86" fmla="*/ 133 w 254"/>
                  <a:gd name="T87" fmla="*/ 184 h 251"/>
                  <a:gd name="T88" fmla="*/ 112 w 254"/>
                  <a:gd name="T89" fmla="*/ 250 h 251"/>
                  <a:gd name="T90" fmla="*/ 137 w 254"/>
                  <a:gd name="T91" fmla="*/ 185 h 251"/>
                  <a:gd name="T92" fmla="*/ 178 w 254"/>
                  <a:gd name="T93" fmla="*/ 196 h 251"/>
                  <a:gd name="T94" fmla="*/ 166 w 254"/>
                  <a:gd name="T95" fmla="*/ 186 h 251"/>
                  <a:gd name="T96" fmla="*/ 177 w 254"/>
                  <a:gd name="T97" fmla="*/ 184 h 251"/>
                  <a:gd name="T98" fmla="*/ 143 w 254"/>
                  <a:gd name="T99" fmla="*/ 172 h 251"/>
                  <a:gd name="T100" fmla="*/ 209 w 254"/>
                  <a:gd name="T101" fmla="*/ 176 h 251"/>
                  <a:gd name="T102" fmla="*/ 193 w 254"/>
                  <a:gd name="T103" fmla="*/ 165 h 251"/>
                  <a:gd name="T104" fmla="*/ 254 w 254"/>
                  <a:gd name="T105" fmla="*/ 16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4" h="251">
                    <a:moveTo>
                      <a:pt x="224" y="162"/>
                    </a:moveTo>
                    <a:cubicBezTo>
                      <a:pt x="220" y="162"/>
                      <a:pt x="216" y="162"/>
                      <a:pt x="211" y="162"/>
                    </a:cubicBezTo>
                    <a:cubicBezTo>
                      <a:pt x="216" y="160"/>
                      <a:pt x="220" y="158"/>
                      <a:pt x="224" y="156"/>
                    </a:cubicBezTo>
                    <a:cubicBezTo>
                      <a:pt x="230" y="153"/>
                      <a:pt x="235" y="151"/>
                      <a:pt x="241" y="150"/>
                    </a:cubicBezTo>
                    <a:cubicBezTo>
                      <a:pt x="235" y="151"/>
                      <a:pt x="230" y="153"/>
                      <a:pt x="224" y="155"/>
                    </a:cubicBezTo>
                    <a:cubicBezTo>
                      <a:pt x="219" y="157"/>
                      <a:pt x="214" y="160"/>
                      <a:pt x="208" y="162"/>
                    </a:cubicBezTo>
                    <a:cubicBezTo>
                      <a:pt x="204" y="163"/>
                      <a:pt x="199" y="163"/>
                      <a:pt x="194" y="164"/>
                    </a:cubicBezTo>
                    <a:cubicBezTo>
                      <a:pt x="184" y="165"/>
                      <a:pt x="175" y="167"/>
                      <a:pt x="165" y="168"/>
                    </a:cubicBezTo>
                    <a:cubicBezTo>
                      <a:pt x="156" y="169"/>
                      <a:pt x="148" y="170"/>
                      <a:pt x="140" y="169"/>
                    </a:cubicBezTo>
                    <a:cubicBezTo>
                      <a:pt x="140" y="168"/>
                      <a:pt x="144" y="166"/>
                      <a:pt x="145" y="165"/>
                    </a:cubicBezTo>
                    <a:cubicBezTo>
                      <a:pt x="148" y="163"/>
                      <a:pt x="150" y="161"/>
                      <a:pt x="152" y="159"/>
                    </a:cubicBezTo>
                    <a:cubicBezTo>
                      <a:pt x="157" y="155"/>
                      <a:pt x="162" y="151"/>
                      <a:pt x="166" y="146"/>
                    </a:cubicBezTo>
                    <a:cubicBezTo>
                      <a:pt x="167" y="146"/>
                      <a:pt x="168" y="145"/>
                      <a:pt x="169" y="144"/>
                    </a:cubicBezTo>
                    <a:cubicBezTo>
                      <a:pt x="177" y="144"/>
                      <a:pt x="186" y="144"/>
                      <a:pt x="194" y="143"/>
                    </a:cubicBezTo>
                    <a:cubicBezTo>
                      <a:pt x="203" y="143"/>
                      <a:pt x="212" y="142"/>
                      <a:pt x="220" y="139"/>
                    </a:cubicBezTo>
                    <a:cubicBezTo>
                      <a:pt x="212" y="141"/>
                      <a:pt x="203" y="142"/>
                      <a:pt x="194" y="143"/>
                    </a:cubicBezTo>
                    <a:cubicBezTo>
                      <a:pt x="186" y="143"/>
                      <a:pt x="178" y="143"/>
                      <a:pt x="170" y="143"/>
                    </a:cubicBezTo>
                    <a:cubicBezTo>
                      <a:pt x="178" y="136"/>
                      <a:pt x="186" y="128"/>
                      <a:pt x="194" y="121"/>
                    </a:cubicBezTo>
                    <a:cubicBezTo>
                      <a:pt x="201" y="115"/>
                      <a:pt x="201" y="115"/>
                      <a:pt x="201" y="115"/>
                    </a:cubicBezTo>
                    <a:cubicBezTo>
                      <a:pt x="208" y="114"/>
                      <a:pt x="215" y="113"/>
                      <a:pt x="223" y="112"/>
                    </a:cubicBezTo>
                    <a:cubicBezTo>
                      <a:pt x="230" y="111"/>
                      <a:pt x="238" y="109"/>
                      <a:pt x="245" y="107"/>
                    </a:cubicBezTo>
                    <a:cubicBezTo>
                      <a:pt x="237" y="109"/>
                      <a:pt x="230" y="110"/>
                      <a:pt x="223" y="111"/>
                    </a:cubicBezTo>
                    <a:cubicBezTo>
                      <a:pt x="216" y="112"/>
                      <a:pt x="209" y="113"/>
                      <a:pt x="202" y="113"/>
                    </a:cubicBezTo>
                    <a:cubicBezTo>
                      <a:pt x="211" y="105"/>
                      <a:pt x="211" y="105"/>
                      <a:pt x="211" y="105"/>
                    </a:cubicBezTo>
                    <a:cubicBezTo>
                      <a:pt x="248" y="70"/>
                      <a:pt x="248" y="70"/>
                      <a:pt x="248" y="70"/>
                    </a:cubicBezTo>
                    <a:cubicBezTo>
                      <a:pt x="211" y="103"/>
                      <a:pt x="211" y="103"/>
                      <a:pt x="211" y="103"/>
                    </a:cubicBezTo>
                    <a:cubicBezTo>
                      <a:pt x="213" y="97"/>
                      <a:pt x="214" y="92"/>
                      <a:pt x="215" y="86"/>
                    </a:cubicBezTo>
                    <a:cubicBezTo>
                      <a:pt x="217" y="80"/>
                      <a:pt x="219" y="74"/>
                      <a:pt x="221" y="68"/>
                    </a:cubicBezTo>
                    <a:cubicBezTo>
                      <a:pt x="219" y="73"/>
                      <a:pt x="216" y="80"/>
                      <a:pt x="215" y="86"/>
                    </a:cubicBezTo>
                    <a:cubicBezTo>
                      <a:pt x="213" y="92"/>
                      <a:pt x="211" y="98"/>
                      <a:pt x="210" y="104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188" y="124"/>
                      <a:pt x="183" y="129"/>
                      <a:pt x="178" y="133"/>
                    </a:cubicBezTo>
                    <a:cubicBezTo>
                      <a:pt x="180" y="125"/>
                      <a:pt x="181" y="117"/>
                      <a:pt x="183" y="110"/>
                    </a:cubicBezTo>
                    <a:cubicBezTo>
                      <a:pt x="185" y="101"/>
                      <a:pt x="187" y="93"/>
                      <a:pt x="190" y="85"/>
                    </a:cubicBezTo>
                    <a:cubicBezTo>
                      <a:pt x="187" y="93"/>
                      <a:pt x="184" y="101"/>
                      <a:pt x="182" y="109"/>
                    </a:cubicBezTo>
                    <a:cubicBezTo>
                      <a:pt x="180" y="118"/>
                      <a:pt x="179" y="126"/>
                      <a:pt x="177" y="134"/>
                    </a:cubicBezTo>
                    <a:cubicBezTo>
                      <a:pt x="173" y="138"/>
                      <a:pt x="169" y="141"/>
                      <a:pt x="165" y="145"/>
                    </a:cubicBezTo>
                    <a:cubicBezTo>
                      <a:pt x="160" y="149"/>
                      <a:pt x="155" y="153"/>
                      <a:pt x="151" y="157"/>
                    </a:cubicBezTo>
                    <a:cubicBezTo>
                      <a:pt x="148" y="159"/>
                      <a:pt x="146" y="161"/>
                      <a:pt x="143" y="163"/>
                    </a:cubicBezTo>
                    <a:cubicBezTo>
                      <a:pt x="142" y="164"/>
                      <a:pt x="139" y="165"/>
                      <a:pt x="139" y="166"/>
                    </a:cubicBezTo>
                    <a:cubicBezTo>
                      <a:pt x="139" y="165"/>
                      <a:pt x="138" y="130"/>
                      <a:pt x="139" y="113"/>
                    </a:cubicBezTo>
                    <a:cubicBezTo>
                      <a:pt x="144" y="107"/>
                      <a:pt x="148" y="100"/>
                      <a:pt x="152" y="93"/>
                    </a:cubicBezTo>
                    <a:cubicBezTo>
                      <a:pt x="156" y="86"/>
                      <a:pt x="160" y="78"/>
                      <a:pt x="164" y="71"/>
                    </a:cubicBezTo>
                    <a:cubicBezTo>
                      <a:pt x="160" y="78"/>
                      <a:pt x="156" y="86"/>
                      <a:pt x="152" y="93"/>
                    </a:cubicBezTo>
                    <a:cubicBezTo>
                      <a:pt x="148" y="99"/>
                      <a:pt x="144" y="106"/>
                      <a:pt x="139" y="111"/>
                    </a:cubicBezTo>
                    <a:cubicBezTo>
                      <a:pt x="139" y="102"/>
                      <a:pt x="139" y="93"/>
                      <a:pt x="139" y="84"/>
                    </a:cubicBezTo>
                    <a:cubicBezTo>
                      <a:pt x="140" y="79"/>
                      <a:pt x="140" y="74"/>
                      <a:pt x="140" y="70"/>
                    </a:cubicBezTo>
                    <a:cubicBezTo>
                      <a:pt x="145" y="64"/>
                      <a:pt x="149" y="58"/>
                      <a:pt x="153" y="51"/>
                    </a:cubicBezTo>
                    <a:cubicBezTo>
                      <a:pt x="157" y="45"/>
                      <a:pt x="161" y="38"/>
                      <a:pt x="164" y="30"/>
                    </a:cubicBezTo>
                    <a:cubicBezTo>
                      <a:pt x="161" y="38"/>
                      <a:pt x="157" y="44"/>
                      <a:pt x="153" y="51"/>
                    </a:cubicBezTo>
                    <a:cubicBezTo>
                      <a:pt x="149" y="57"/>
                      <a:pt x="145" y="62"/>
                      <a:pt x="140" y="68"/>
                    </a:cubicBezTo>
                    <a:cubicBezTo>
                      <a:pt x="142" y="47"/>
                      <a:pt x="145" y="21"/>
                      <a:pt x="148" y="0"/>
                    </a:cubicBezTo>
                    <a:cubicBezTo>
                      <a:pt x="146" y="13"/>
                      <a:pt x="143" y="33"/>
                      <a:pt x="142" y="47"/>
                    </a:cubicBezTo>
                    <a:cubicBezTo>
                      <a:pt x="139" y="41"/>
                      <a:pt x="136" y="36"/>
                      <a:pt x="134" y="30"/>
                    </a:cubicBezTo>
                    <a:cubicBezTo>
                      <a:pt x="132" y="24"/>
                      <a:pt x="130" y="18"/>
                      <a:pt x="130" y="12"/>
                    </a:cubicBezTo>
                    <a:cubicBezTo>
                      <a:pt x="130" y="18"/>
                      <a:pt x="132" y="25"/>
                      <a:pt x="134" y="31"/>
                    </a:cubicBezTo>
                    <a:cubicBezTo>
                      <a:pt x="136" y="37"/>
                      <a:pt x="139" y="42"/>
                      <a:pt x="141" y="48"/>
                    </a:cubicBezTo>
                    <a:cubicBezTo>
                      <a:pt x="141" y="48"/>
                      <a:pt x="141" y="48"/>
                      <a:pt x="141" y="48"/>
                    </a:cubicBezTo>
                    <a:cubicBezTo>
                      <a:pt x="140" y="55"/>
                      <a:pt x="140" y="63"/>
                      <a:pt x="139" y="70"/>
                    </a:cubicBezTo>
                    <a:cubicBezTo>
                      <a:pt x="139" y="70"/>
                      <a:pt x="138" y="79"/>
                      <a:pt x="138" y="84"/>
                    </a:cubicBezTo>
                    <a:cubicBezTo>
                      <a:pt x="138" y="87"/>
                      <a:pt x="138" y="89"/>
                      <a:pt x="137" y="92"/>
                    </a:cubicBezTo>
                    <a:cubicBezTo>
                      <a:pt x="134" y="87"/>
                      <a:pt x="130" y="82"/>
                      <a:pt x="126" y="76"/>
                    </a:cubicBezTo>
                    <a:cubicBezTo>
                      <a:pt x="123" y="70"/>
                      <a:pt x="120" y="64"/>
                      <a:pt x="118" y="57"/>
                    </a:cubicBezTo>
                    <a:cubicBezTo>
                      <a:pt x="119" y="64"/>
                      <a:pt x="122" y="71"/>
                      <a:pt x="126" y="77"/>
                    </a:cubicBezTo>
                    <a:cubicBezTo>
                      <a:pt x="129" y="83"/>
                      <a:pt x="133" y="88"/>
                      <a:pt x="137" y="94"/>
                    </a:cubicBezTo>
                    <a:cubicBezTo>
                      <a:pt x="136" y="116"/>
                      <a:pt x="136" y="165"/>
                      <a:pt x="136" y="166"/>
                    </a:cubicBezTo>
                    <a:cubicBezTo>
                      <a:pt x="131" y="162"/>
                      <a:pt x="128" y="157"/>
                      <a:pt x="124" y="152"/>
                    </a:cubicBezTo>
                    <a:cubicBezTo>
                      <a:pt x="119" y="147"/>
                      <a:pt x="115" y="141"/>
                      <a:pt x="111" y="136"/>
                    </a:cubicBezTo>
                    <a:cubicBezTo>
                      <a:pt x="98" y="118"/>
                      <a:pt x="98" y="118"/>
                      <a:pt x="98" y="118"/>
                    </a:cubicBezTo>
                    <a:cubicBezTo>
                      <a:pt x="98" y="110"/>
                      <a:pt x="98" y="102"/>
                      <a:pt x="98" y="94"/>
                    </a:cubicBezTo>
                    <a:cubicBezTo>
                      <a:pt x="98" y="86"/>
                      <a:pt x="98" y="77"/>
                      <a:pt x="96" y="69"/>
                    </a:cubicBezTo>
                    <a:cubicBezTo>
                      <a:pt x="98" y="77"/>
                      <a:pt x="98" y="86"/>
                      <a:pt x="98" y="94"/>
                    </a:cubicBezTo>
                    <a:cubicBezTo>
                      <a:pt x="98" y="101"/>
                      <a:pt x="97" y="109"/>
                      <a:pt x="97" y="116"/>
                    </a:cubicBezTo>
                    <a:cubicBezTo>
                      <a:pt x="86" y="102"/>
                      <a:pt x="86" y="102"/>
                      <a:pt x="86" y="102"/>
                    </a:cubicBezTo>
                    <a:cubicBezTo>
                      <a:pt x="81" y="96"/>
                      <a:pt x="76" y="89"/>
                      <a:pt x="70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75"/>
                      <a:pt x="70" y="68"/>
                      <a:pt x="69" y="60"/>
                    </a:cubicBezTo>
                    <a:cubicBezTo>
                      <a:pt x="68" y="53"/>
                      <a:pt x="67" y="46"/>
                      <a:pt x="64" y="39"/>
                    </a:cubicBezTo>
                    <a:cubicBezTo>
                      <a:pt x="66" y="46"/>
                      <a:pt x="67" y="53"/>
                      <a:pt x="68" y="61"/>
                    </a:cubicBezTo>
                    <a:cubicBezTo>
                      <a:pt x="69" y="67"/>
                      <a:pt x="69" y="74"/>
                      <a:pt x="69" y="81"/>
                    </a:cubicBezTo>
                    <a:cubicBezTo>
                      <a:pt x="66" y="77"/>
                      <a:pt x="63" y="73"/>
                      <a:pt x="60" y="70"/>
                    </a:cubicBezTo>
                    <a:cubicBezTo>
                      <a:pt x="51" y="59"/>
                      <a:pt x="43" y="47"/>
                      <a:pt x="33" y="33"/>
                    </a:cubicBezTo>
                    <a:cubicBezTo>
                      <a:pt x="43" y="47"/>
                      <a:pt x="51" y="59"/>
                      <a:pt x="60" y="70"/>
                    </a:cubicBezTo>
                    <a:cubicBezTo>
                      <a:pt x="65" y="77"/>
                      <a:pt x="71" y="85"/>
                      <a:pt x="76" y="92"/>
                    </a:cubicBezTo>
                    <a:cubicBezTo>
                      <a:pt x="69" y="90"/>
                      <a:pt x="62" y="89"/>
                      <a:pt x="55" y="87"/>
                    </a:cubicBezTo>
                    <a:cubicBezTo>
                      <a:pt x="47" y="85"/>
                      <a:pt x="40" y="82"/>
                      <a:pt x="33" y="79"/>
                    </a:cubicBezTo>
                    <a:cubicBezTo>
                      <a:pt x="39" y="83"/>
                      <a:pt x="47" y="85"/>
                      <a:pt x="54" y="87"/>
                    </a:cubicBezTo>
                    <a:cubicBezTo>
                      <a:pt x="62" y="90"/>
                      <a:pt x="70" y="91"/>
                      <a:pt x="77" y="93"/>
                    </a:cubicBezTo>
                    <a:cubicBezTo>
                      <a:pt x="77" y="93"/>
                      <a:pt x="82" y="100"/>
                      <a:pt x="85" y="103"/>
                    </a:cubicBezTo>
                    <a:cubicBezTo>
                      <a:pt x="109" y="137"/>
                      <a:pt x="109" y="137"/>
                      <a:pt x="109" y="137"/>
                    </a:cubicBezTo>
                    <a:cubicBezTo>
                      <a:pt x="113" y="143"/>
                      <a:pt x="117" y="148"/>
                      <a:pt x="122" y="154"/>
                    </a:cubicBezTo>
                    <a:cubicBezTo>
                      <a:pt x="125" y="159"/>
                      <a:pt x="129" y="163"/>
                      <a:pt x="133" y="168"/>
                    </a:cubicBezTo>
                    <a:cubicBezTo>
                      <a:pt x="129" y="168"/>
                      <a:pt x="124" y="167"/>
                      <a:pt x="120" y="166"/>
                    </a:cubicBezTo>
                    <a:cubicBezTo>
                      <a:pt x="115" y="165"/>
                      <a:pt x="110" y="163"/>
                      <a:pt x="105" y="161"/>
                    </a:cubicBezTo>
                    <a:cubicBezTo>
                      <a:pt x="102" y="160"/>
                      <a:pt x="100" y="160"/>
                      <a:pt x="98" y="159"/>
                    </a:cubicBezTo>
                    <a:cubicBezTo>
                      <a:pt x="98" y="159"/>
                      <a:pt x="98" y="159"/>
                      <a:pt x="98" y="159"/>
                    </a:cubicBezTo>
                    <a:cubicBezTo>
                      <a:pt x="94" y="152"/>
                      <a:pt x="91" y="145"/>
                      <a:pt x="87" y="138"/>
                    </a:cubicBezTo>
                    <a:cubicBezTo>
                      <a:pt x="83" y="131"/>
                      <a:pt x="79" y="125"/>
                      <a:pt x="74" y="119"/>
                    </a:cubicBezTo>
                    <a:cubicBezTo>
                      <a:pt x="79" y="125"/>
                      <a:pt x="83" y="132"/>
                      <a:pt x="87" y="138"/>
                    </a:cubicBezTo>
                    <a:cubicBezTo>
                      <a:pt x="90" y="145"/>
                      <a:pt x="93" y="151"/>
                      <a:pt x="96" y="158"/>
                    </a:cubicBezTo>
                    <a:cubicBezTo>
                      <a:pt x="89" y="155"/>
                      <a:pt x="82" y="152"/>
                      <a:pt x="75" y="149"/>
                    </a:cubicBezTo>
                    <a:cubicBezTo>
                      <a:pt x="69" y="147"/>
                      <a:pt x="62" y="145"/>
                      <a:pt x="56" y="143"/>
                    </a:cubicBezTo>
                    <a:cubicBezTo>
                      <a:pt x="52" y="139"/>
                      <a:pt x="49" y="135"/>
                      <a:pt x="45" y="131"/>
                    </a:cubicBezTo>
                    <a:cubicBezTo>
                      <a:pt x="40" y="128"/>
                      <a:pt x="36" y="124"/>
                      <a:pt x="32" y="121"/>
                    </a:cubicBezTo>
                    <a:cubicBezTo>
                      <a:pt x="36" y="124"/>
                      <a:pt x="40" y="128"/>
                      <a:pt x="44" y="132"/>
                    </a:cubicBezTo>
                    <a:cubicBezTo>
                      <a:pt x="48" y="135"/>
                      <a:pt x="51" y="138"/>
                      <a:pt x="54" y="142"/>
                    </a:cubicBezTo>
                    <a:cubicBezTo>
                      <a:pt x="51" y="141"/>
                      <a:pt x="47" y="140"/>
                      <a:pt x="44" y="139"/>
                    </a:cubicBezTo>
                    <a:cubicBezTo>
                      <a:pt x="34" y="136"/>
                      <a:pt x="16" y="135"/>
                      <a:pt x="0" y="138"/>
                    </a:cubicBezTo>
                    <a:cubicBezTo>
                      <a:pt x="0" y="138"/>
                      <a:pt x="23" y="134"/>
                      <a:pt x="44" y="139"/>
                    </a:cubicBezTo>
                    <a:cubicBezTo>
                      <a:pt x="48" y="140"/>
                      <a:pt x="52" y="142"/>
                      <a:pt x="55" y="143"/>
                    </a:cubicBezTo>
                    <a:cubicBezTo>
                      <a:pt x="55" y="143"/>
                      <a:pt x="68" y="148"/>
                      <a:pt x="74" y="151"/>
                    </a:cubicBezTo>
                    <a:cubicBezTo>
                      <a:pt x="75" y="151"/>
                      <a:pt x="76" y="151"/>
                      <a:pt x="76" y="152"/>
                    </a:cubicBezTo>
                    <a:cubicBezTo>
                      <a:pt x="71" y="154"/>
                      <a:pt x="65" y="156"/>
                      <a:pt x="60" y="157"/>
                    </a:cubicBezTo>
                    <a:cubicBezTo>
                      <a:pt x="54" y="159"/>
                      <a:pt x="47" y="160"/>
                      <a:pt x="41" y="161"/>
                    </a:cubicBezTo>
                    <a:cubicBezTo>
                      <a:pt x="47" y="161"/>
                      <a:pt x="54" y="159"/>
                      <a:pt x="60" y="158"/>
                    </a:cubicBezTo>
                    <a:cubicBezTo>
                      <a:pt x="66" y="156"/>
                      <a:pt x="72" y="154"/>
                      <a:pt x="78" y="152"/>
                    </a:cubicBezTo>
                    <a:cubicBezTo>
                      <a:pt x="78" y="152"/>
                      <a:pt x="78" y="152"/>
                      <a:pt x="78" y="152"/>
                    </a:cubicBezTo>
                    <a:cubicBezTo>
                      <a:pt x="87" y="156"/>
                      <a:pt x="95" y="160"/>
                      <a:pt x="104" y="163"/>
                    </a:cubicBezTo>
                    <a:cubicBezTo>
                      <a:pt x="109" y="165"/>
                      <a:pt x="114" y="167"/>
                      <a:pt x="119" y="168"/>
                    </a:cubicBezTo>
                    <a:cubicBezTo>
                      <a:pt x="123" y="169"/>
                      <a:pt x="127" y="170"/>
                      <a:pt x="130" y="170"/>
                    </a:cubicBezTo>
                    <a:cubicBezTo>
                      <a:pt x="125" y="172"/>
                      <a:pt x="115" y="175"/>
                      <a:pt x="115" y="175"/>
                    </a:cubicBezTo>
                    <a:cubicBezTo>
                      <a:pt x="110" y="175"/>
                      <a:pt x="105" y="176"/>
                      <a:pt x="100" y="176"/>
                    </a:cubicBezTo>
                    <a:cubicBezTo>
                      <a:pt x="95" y="176"/>
                      <a:pt x="90" y="176"/>
                      <a:pt x="85" y="175"/>
                    </a:cubicBezTo>
                    <a:cubicBezTo>
                      <a:pt x="90" y="176"/>
                      <a:pt x="95" y="176"/>
                      <a:pt x="100" y="176"/>
                    </a:cubicBezTo>
                    <a:cubicBezTo>
                      <a:pt x="104" y="177"/>
                      <a:pt x="108" y="176"/>
                      <a:pt x="111" y="176"/>
                    </a:cubicBezTo>
                    <a:cubicBezTo>
                      <a:pt x="108" y="178"/>
                      <a:pt x="105" y="179"/>
                      <a:pt x="101" y="180"/>
                    </a:cubicBezTo>
                    <a:cubicBezTo>
                      <a:pt x="96" y="183"/>
                      <a:pt x="91" y="185"/>
                      <a:pt x="86" y="188"/>
                    </a:cubicBezTo>
                    <a:cubicBezTo>
                      <a:pt x="80" y="192"/>
                      <a:pt x="72" y="200"/>
                      <a:pt x="72" y="200"/>
                    </a:cubicBezTo>
                    <a:cubicBezTo>
                      <a:pt x="78" y="194"/>
                      <a:pt x="81" y="192"/>
                      <a:pt x="86" y="189"/>
                    </a:cubicBezTo>
                    <a:cubicBezTo>
                      <a:pt x="91" y="186"/>
                      <a:pt x="96" y="184"/>
                      <a:pt x="102" y="181"/>
                    </a:cubicBezTo>
                    <a:cubicBezTo>
                      <a:pt x="113" y="177"/>
                      <a:pt x="124" y="174"/>
                      <a:pt x="135" y="172"/>
                    </a:cubicBezTo>
                    <a:cubicBezTo>
                      <a:pt x="134" y="176"/>
                      <a:pt x="134" y="180"/>
                      <a:pt x="133" y="184"/>
                    </a:cubicBezTo>
                    <a:cubicBezTo>
                      <a:pt x="131" y="192"/>
                      <a:pt x="128" y="199"/>
                      <a:pt x="125" y="206"/>
                    </a:cubicBezTo>
                    <a:cubicBezTo>
                      <a:pt x="122" y="213"/>
                      <a:pt x="120" y="220"/>
                      <a:pt x="117" y="227"/>
                    </a:cubicBezTo>
                    <a:cubicBezTo>
                      <a:pt x="115" y="235"/>
                      <a:pt x="113" y="243"/>
                      <a:pt x="112" y="250"/>
                    </a:cubicBezTo>
                    <a:cubicBezTo>
                      <a:pt x="119" y="251"/>
                      <a:pt x="119" y="251"/>
                      <a:pt x="119" y="251"/>
                    </a:cubicBezTo>
                    <a:cubicBezTo>
                      <a:pt x="121" y="236"/>
                      <a:pt x="125" y="222"/>
                      <a:pt x="130" y="208"/>
                    </a:cubicBezTo>
                    <a:cubicBezTo>
                      <a:pt x="133" y="200"/>
                      <a:pt x="135" y="193"/>
                      <a:pt x="137" y="185"/>
                    </a:cubicBezTo>
                    <a:cubicBezTo>
                      <a:pt x="138" y="181"/>
                      <a:pt x="138" y="176"/>
                      <a:pt x="139" y="172"/>
                    </a:cubicBezTo>
                    <a:cubicBezTo>
                      <a:pt x="148" y="177"/>
                      <a:pt x="157" y="181"/>
                      <a:pt x="165" y="187"/>
                    </a:cubicBezTo>
                    <a:cubicBezTo>
                      <a:pt x="170" y="190"/>
                      <a:pt x="174" y="193"/>
                      <a:pt x="178" y="196"/>
                    </a:cubicBezTo>
                    <a:cubicBezTo>
                      <a:pt x="181" y="200"/>
                      <a:pt x="184" y="204"/>
                      <a:pt x="187" y="209"/>
                    </a:cubicBezTo>
                    <a:cubicBezTo>
                      <a:pt x="187" y="209"/>
                      <a:pt x="182" y="200"/>
                      <a:pt x="178" y="196"/>
                    </a:cubicBezTo>
                    <a:cubicBezTo>
                      <a:pt x="174" y="192"/>
                      <a:pt x="170" y="189"/>
                      <a:pt x="166" y="186"/>
                    </a:cubicBezTo>
                    <a:cubicBezTo>
                      <a:pt x="163" y="184"/>
                      <a:pt x="161" y="182"/>
                      <a:pt x="158" y="180"/>
                    </a:cubicBezTo>
                    <a:cubicBezTo>
                      <a:pt x="160" y="181"/>
                      <a:pt x="162" y="182"/>
                      <a:pt x="165" y="182"/>
                    </a:cubicBezTo>
                    <a:cubicBezTo>
                      <a:pt x="169" y="183"/>
                      <a:pt x="173" y="184"/>
                      <a:pt x="177" y="184"/>
                    </a:cubicBezTo>
                    <a:cubicBezTo>
                      <a:pt x="173" y="184"/>
                      <a:pt x="169" y="183"/>
                      <a:pt x="165" y="182"/>
                    </a:cubicBezTo>
                    <a:cubicBezTo>
                      <a:pt x="161" y="181"/>
                      <a:pt x="157" y="179"/>
                      <a:pt x="154" y="178"/>
                    </a:cubicBezTo>
                    <a:cubicBezTo>
                      <a:pt x="150" y="176"/>
                      <a:pt x="146" y="174"/>
                      <a:pt x="143" y="172"/>
                    </a:cubicBezTo>
                    <a:cubicBezTo>
                      <a:pt x="150" y="172"/>
                      <a:pt x="158" y="172"/>
                      <a:pt x="165" y="170"/>
                    </a:cubicBezTo>
                    <a:cubicBezTo>
                      <a:pt x="174" y="169"/>
                      <a:pt x="183" y="167"/>
                      <a:pt x="191" y="166"/>
                    </a:cubicBezTo>
                    <a:cubicBezTo>
                      <a:pt x="197" y="169"/>
                      <a:pt x="203" y="173"/>
                      <a:pt x="209" y="176"/>
                    </a:cubicBezTo>
                    <a:cubicBezTo>
                      <a:pt x="215" y="179"/>
                      <a:pt x="222" y="182"/>
                      <a:pt x="229" y="185"/>
                    </a:cubicBezTo>
                    <a:cubicBezTo>
                      <a:pt x="222" y="182"/>
                      <a:pt x="216" y="179"/>
                      <a:pt x="209" y="176"/>
                    </a:cubicBezTo>
                    <a:cubicBezTo>
                      <a:pt x="204" y="172"/>
                      <a:pt x="198" y="169"/>
                      <a:pt x="193" y="165"/>
                    </a:cubicBezTo>
                    <a:cubicBezTo>
                      <a:pt x="193" y="165"/>
                      <a:pt x="194" y="165"/>
                      <a:pt x="195" y="165"/>
                    </a:cubicBezTo>
                    <a:cubicBezTo>
                      <a:pt x="204" y="164"/>
                      <a:pt x="214" y="163"/>
                      <a:pt x="224" y="163"/>
                    </a:cubicBezTo>
                    <a:cubicBezTo>
                      <a:pt x="234" y="163"/>
                      <a:pt x="239" y="164"/>
                      <a:pt x="254" y="166"/>
                    </a:cubicBezTo>
                    <a:cubicBezTo>
                      <a:pt x="254" y="166"/>
                      <a:pt x="236" y="162"/>
                      <a:pt x="224" y="162"/>
                    </a:cubicBezTo>
                    <a:close/>
                  </a:path>
                </a:pathLst>
              </a:custGeom>
              <a:solidFill>
                <a:srgbClr val="9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95866" y="1176326"/>
              <a:ext cx="1319348" cy="12824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2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71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8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D48A-E2AA-4AEB-9EAD-2EB319996A9D}" type="datetimeFigureOut">
              <a:rPr lang="ko-KR" altLang="en-US" smtClean="0"/>
              <a:t>2014-11-18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9A1F-1D01-4A1A-BF89-FB7189D576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48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 txBox="1">
            <a:spLocks/>
          </p:cNvSpPr>
          <p:nvPr/>
        </p:nvSpPr>
        <p:spPr>
          <a:xfrm>
            <a:off x="3900297" y="2524344"/>
            <a:ext cx="6754451" cy="585363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제목을 넣어보세요</a:t>
            </a:r>
            <a:endParaRPr lang="ko-KR" altLang="en-US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텍스트 개체 틀 3"/>
          <p:cNvSpPr txBox="1">
            <a:spLocks/>
          </p:cNvSpPr>
          <p:nvPr/>
        </p:nvSpPr>
        <p:spPr>
          <a:xfrm>
            <a:off x="3900297" y="3383504"/>
            <a:ext cx="6462903" cy="45554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ko-KR" altLang="en-US" sz="24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부제목 넣어보세요</a:t>
            </a:r>
            <a:endParaRPr lang="ko-KR" altLang="en-US" sz="240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텍스트 개체 틀 3"/>
          <p:cNvSpPr txBox="1">
            <a:spLocks/>
          </p:cNvSpPr>
          <p:nvPr/>
        </p:nvSpPr>
        <p:spPr>
          <a:xfrm>
            <a:off x="3900297" y="4062073"/>
            <a:ext cx="6648433" cy="282219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ko-KR" altLang="en-US" sz="16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발표자 </a:t>
            </a:r>
            <a:r>
              <a:rPr lang="en-US" altLang="ko-KR" sz="16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6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홍 길동</a:t>
            </a:r>
            <a:endParaRPr lang="ko-KR" altLang="en-US" sz="16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22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3"/>
          <p:cNvSpPr txBox="1">
            <a:spLocks/>
          </p:cNvSpPr>
          <p:nvPr/>
        </p:nvSpPr>
        <p:spPr>
          <a:xfrm>
            <a:off x="4451311" y="1617543"/>
            <a:ext cx="5832648" cy="585363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ko-KR" altLang="en-US" sz="44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주요 활동 내역</a:t>
            </a:r>
            <a:endParaRPr lang="ko-KR" altLang="en-US" sz="440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텍스트 개체 틀 3"/>
          <p:cNvSpPr txBox="1">
            <a:spLocks/>
          </p:cNvSpPr>
          <p:nvPr/>
        </p:nvSpPr>
        <p:spPr>
          <a:xfrm>
            <a:off x="4663343" y="2615143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01.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해외 자원 봉사 활동</a:t>
            </a:r>
            <a:endParaRPr lang="ko-KR" altLang="en-US" sz="20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텍스트 개체 틀 3"/>
          <p:cNvSpPr txBox="1">
            <a:spLocks/>
          </p:cNvSpPr>
          <p:nvPr/>
        </p:nvSpPr>
        <p:spPr>
          <a:xfrm>
            <a:off x="4663343" y="3164872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02.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국내 소년</a:t>
            </a:r>
            <a:r>
              <a:rPr lang="en-US" altLang="ko-KR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소녀 가장 돕기 운동</a:t>
            </a:r>
            <a:endParaRPr lang="ko-KR" altLang="en-US" sz="20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텍스트 개체 틀 3"/>
          <p:cNvSpPr txBox="1">
            <a:spLocks/>
          </p:cNvSpPr>
          <p:nvPr/>
        </p:nvSpPr>
        <p:spPr>
          <a:xfrm>
            <a:off x="4663343" y="3714601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03.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대학생 자원 봉사 요원 모집</a:t>
            </a:r>
            <a:endParaRPr lang="ko-KR" altLang="en-US" sz="20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텍스트 개체 틀 3"/>
          <p:cNvSpPr txBox="1">
            <a:spLocks/>
          </p:cNvSpPr>
          <p:nvPr/>
        </p:nvSpPr>
        <p:spPr>
          <a:xfrm>
            <a:off x="4663343" y="4264330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04.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정부 지원 봉사단체 등록</a:t>
            </a:r>
            <a:endParaRPr lang="ko-KR" altLang="en-US" sz="20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3"/>
          <p:cNvSpPr txBox="1">
            <a:spLocks/>
          </p:cNvSpPr>
          <p:nvPr/>
        </p:nvSpPr>
        <p:spPr>
          <a:xfrm>
            <a:off x="4663343" y="4814058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05.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매체를 통한 이웃 돕기 운동 전개</a:t>
            </a:r>
            <a:endParaRPr lang="ko-KR" altLang="en-US" sz="20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>
              <a:lnSpc>
                <a:spcPct val="80000"/>
              </a:lnSpc>
            </a:pPr>
            <a:endParaRPr lang="ko-KR" altLang="en-US" sz="200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텍스트 개체 틀 3"/>
          <p:cNvSpPr txBox="1">
            <a:spLocks/>
          </p:cNvSpPr>
          <p:nvPr/>
        </p:nvSpPr>
        <p:spPr>
          <a:xfrm>
            <a:off x="4663343" y="5322779"/>
            <a:ext cx="5832648" cy="46896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06. </a:t>
            </a:r>
            <a:r>
              <a:rPr lang="ko-KR" altLang="en-US" sz="20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반기 비용 집행내역 공개</a:t>
            </a:r>
            <a:endParaRPr lang="ko-KR" altLang="en-US" sz="200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423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3"/>
          <p:cNvSpPr txBox="1">
            <a:spLocks/>
          </p:cNvSpPr>
          <p:nvPr/>
        </p:nvSpPr>
        <p:spPr>
          <a:xfrm>
            <a:off x="2862471" y="410890"/>
            <a:ext cx="6321286" cy="585363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ko-KR" altLang="en-US" sz="320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제목을 넣어보세요</a:t>
            </a:r>
            <a:endParaRPr lang="ko-KR" altLang="en-US" sz="320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텍스트 개체 틀 3"/>
          <p:cNvSpPr txBox="1">
            <a:spLocks/>
          </p:cNvSpPr>
          <p:nvPr/>
        </p:nvSpPr>
        <p:spPr>
          <a:xfrm>
            <a:off x="2146191" y="996253"/>
            <a:ext cx="7921575" cy="3336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5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ko-KR" altLang="en-US" sz="1800" b="0" dirty="0" smtClean="0">
                <a:solidFill>
                  <a:schemeClr val="accent2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부제목은 여기에다 요렇게 넣으면 좋겠다고 생각함</a:t>
            </a:r>
            <a:endParaRPr lang="ko-KR" altLang="en-US" sz="1800" b="0" dirty="0">
              <a:solidFill>
                <a:schemeClr val="accent2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581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9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90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83" y="890117"/>
            <a:ext cx="1980000" cy="19237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75" y="2997799"/>
            <a:ext cx="1372500" cy="16987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3876" y="1634524"/>
            <a:ext cx="776250" cy="8325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6376" y="3183424"/>
            <a:ext cx="933750" cy="13275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6376" y="826549"/>
            <a:ext cx="2013750" cy="19575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6376" y="1103867"/>
            <a:ext cx="1575000" cy="1710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7523" y="2784049"/>
            <a:ext cx="1800000" cy="21262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6376" y="4910299"/>
            <a:ext cx="843750" cy="7762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82575" y="5332174"/>
            <a:ext cx="495000" cy="4050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55302" y="3408424"/>
            <a:ext cx="1136250" cy="11025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2802" y="4977799"/>
            <a:ext cx="978750" cy="7087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63149" y="4994674"/>
            <a:ext cx="165375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61</Words>
  <Application>Microsoft Office PowerPoint</Application>
  <PresentationFormat>와이드스크린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ysj</dc:creator>
  <cp:lastModifiedBy>ysj</cp:lastModifiedBy>
  <cp:revision>5</cp:revision>
  <dcterms:created xsi:type="dcterms:W3CDTF">2014-11-18T06:08:19Z</dcterms:created>
  <dcterms:modified xsi:type="dcterms:W3CDTF">2014-11-18T07:40:04Z</dcterms:modified>
</cp:coreProperties>
</file>