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embeddedFontLst>
    <p:embeddedFont>
      <p:font typeface="나눔고딕 ExtraBold" panose="020D0904000000000000" pitchFamily="50" charset="-127"/>
      <p:bold r:id="rId4"/>
    </p:embeddedFont>
    <p:embeddedFont>
      <p:font typeface="맑은 고딕" panose="020B0503020000020004" pitchFamily="50" charset="-127"/>
      <p:regular r:id="rId5"/>
      <p:bold r:id="rId6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ECD5"/>
    <a:srgbClr val="1ABD9E"/>
    <a:srgbClr val="E6968E"/>
    <a:srgbClr val="C0392B"/>
    <a:srgbClr val="EAA59E"/>
    <a:srgbClr val="D96053"/>
    <a:srgbClr val="F8C778"/>
    <a:srgbClr val="F39C12"/>
    <a:srgbClr val="F6B448"/>
    <a:srgbClr val="BDD2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08" autoAdjust="0"/>
    <p:restoredTop sz="94660"/>
  </p:normalViewPr>
  <p:slideViewPr>
    <p:cSldViewPr snapToGrid="0">
      <p:cViewPr>
        <p:scale>
          <a:sx n="84" d="100"/>
          <a:sy n="84" d="100"/>
        </p:scale>
        <p:origin x="-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0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1B6C-FC00-45E5-BE55-3C1A1337531A}" type="datetimeFigureOut">
              <a:rPr lang="ko-KR" altLang="en-US" smtClean="0"/>
              <a:t>2015-01-02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F7E7-EE7B-45CB-9A1A-7CA3F6EF24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7434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1B6C-FC00-45E5-BE55-3C1A1337531A}" type="datetimeFigureOut">
              <a:rPr lang="ko-KR" altLang="en-US" smtClean="0"/>
              <a:t>2015-01-02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F7E7-EE7B-45CB-9A1A-7CA3F6EF24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3511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1B6C-FC00-45E5-BE55-3C1A1337531A}" type="datetimeFigureOut">
              <a:rPr lang="ko-KR" altLang="en-US" smtClean="0"/>
              <a:t>2015-01-02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F7E7-EE7B-45CB-9A1A-7CA3F6EF24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153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1B6C-FC00-45E5-BE55-3C1A1337531A}" type="datetimeFigureOut">
              <a:rPr lang="ko-KR" altLang="en-US" smtClean="0"/>
              <a:t>2015-01-02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F7E7-EE7B-45CB-9A1A-7CA3F6EF24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100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1B6C-FC00-45E5-BE55-3C1A1337531A}" type="datetimeFigureOut">
              <a:rPr lang="ko-KR" altLang="en-US" smtClean="0"/>
              <a:t>2015-01-02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F7E7-EE7B-45CB-9A1A-7CA3F6EF24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1347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1B6C-FC00-45E5-BE55-3C1A1337531A}" type="datetimeFigureOut">
              <a:rPr lang="ko-KR" altLang="en-US" smtClean="0"/>
              <a:t>2015-01-02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F7E7-EE7B-45CB-9A1A-7CA3F6EF24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0982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1B6C-FC00-45E5-BE55-3C1A1337531A}" type="datetimeFigureOut">
              <a:rPr lang="ko-KR" altLang="en-US" smtClean="0"/>
              <a:t>2015-01-02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F7E7-EE7B-45CB-9A1A-7CA3F6EF24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0221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1B6C-FC00-45E5-BE55-3C1A1337531A}" type="datetimeFigureOut">
              <a:rPr lang="ko-KR" altLang="en-US" smtClean="0"/>
              <a:t>2015-01-02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F7E7-EE7B-45CB-9A1A-7CA3F6EF24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3560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1B6C-FC00-45E5-BE55-3C1A1337531A}" type="datetimeFigureOut">
              <a:rPr lang="ko-KR" altLang="en-US" smtClean="0"/>
              <a:t>2015-01-02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F7E7-EE7B-45CB-9A1A-7CA3F6EF24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3936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1B6C-FC00-45E5-BE55-3C1A1337531A}" type="datetimeFigureOut">
              <a:rPr lang="ko-KR" altLang="en-US" smtClean="0"/>
              <a:t>2015-01-02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F7E7-EE7B-45CB-9A1A-7CA3F6EF24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9669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1B6C-FC00-45E5-BE55-3C1A1337531A}" type="datetimeFigureOut">
              <a:rPr lang="ko-KR" altLang="en-US" smtClean="0"/>
              <a:t>2015-01-02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F7E7-EE7B-45CB-9A1A-7CA3F6EF24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5220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11B6C-FC00-45E5-BE55-3C1A1337531A}" type="datetimeFigureOut">
              <a:rPr lang="ko-KR" altLang="en-US" smtClean="0"/>
              <a:t>2015-01-02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7F7E7-EE7B-45CB-9A1A-7CA3F6EF24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5557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그룹 25"/>
          <p:cNvGrpSpPr/>
          <p:nvPr/>
        </p:nvGrpSpPr>
        <p:grpSpPr>
          <a:xfrm rot="3335957">
            <a:off x="1254631" y="1018610"/>
            <a:ext cx="2965402" cy="2323321"/>
            <a:chOff x="2625634" y="2743201"/>
            <a:chExt cx="4585063" cy="3592286"/>
          </a:xfrm>
        </p:grpSpPr>
        <p:sp>
          <p:nvSpPr>
            <p:cNvPr id="25" name="자유형 24"/>
            <p:cNvSpPr/>
            <p:nvPr/>
          </p:nvSpPr>
          <p:spPr>
            <a:xfrm>
              <a:off x="2625634" y="2743201"/>
              <a:ext cx="4585063" cy="3592286"/>
            </a:xfrm>
            <a:custGeom>
              <a:avLst/>
              <a:gdLst>
                <a:gd name="connsiteX0" fmla="*/ 750789 w 4585063"/>
                <a:gd name="connsiteY0" fmla="*/ 0 h 3592286"/>
                <a:gd name="connsiteX1" fmla="*/ 3834274 w 4585063"/>
                <a:gd name="connsiteY1" fmla="*/ 0 h 3592286"/>
                <a:gd name="connsiteX2" fmla="*/ 3823598 w 4585063"/>
                <a:gd name="connsiteY2" fmla="*/ 43246 h 3592286"/>
                <a:gd name="connsiteX3" fmla="*/ 4198703 w 4585063"/>
                <a:gd name="connsiteY3" fmla="*/ 26093 h 3592286"/>
                <a:gd name="connsiteX4" fmla="*/ 4039311 w 4585063"/>
                <a:gd name="connsiteY4" fmla="*/ 366073 h 3592286"/>
                <a:gd name="connsiteX5" fmla="*/ 4410556 w 4585063"/>
                <a:gd name="connsiteY5" fmla="*/ 422449 h 3592286"/>
                <a:gd name="connsiteX6" fmla="*/ 4187900 w 4585063"/>
                <a:gd name="connsiteY6" fmla="*/ 724810 h 3592286"/>
                <a:gd name="connsiteX7" fmla="*/ 4541023 w 4585063"/>
                <a:gd name="connsiteY7" fmla="*/ 852505 h 3592286"/>
                <a:gd name="connsiteX8" fmla="*/ 4263640 w 4585063"/>
                <a:gd name="connsiteY8" fmla="*/ 1105611 h 3592286"/>
                <a:gd name="connsiteX9" fmla="*/ 4585063 w 4585063"/>
                <a:gd name="connsiteY9" fmla="*/ 1299755 h 3592286"/>
                <a:gd name="connsiteX10" fmla="*/ 4263640 w 4585063"/>
                <a:gd name="connsiteY10" fmla="*/ 1493898 h 3592286"/>
                <a:gd name="connsiteX11" fmla="*/ 4541023 w 4585063"/>
                <a:gd name="connsiteY11" fmla="*/ 1747004 h 3592286"/>
                <a:gd name="connsiteX12" fmla="*/ 4187900 w 4585063"/>
                <a:gd name="connsiteY12" fmla="*/ 1874699 h 3592286"/>
                <a:gd name="connsiteX13" fmla="*/ 4410556 w 4585063"/>
                <a:gd name="connsiteY13" fmla="*/ 2177060 h 3592286"/>
                <a:gd name="connsiteX14" fmla="*/ 4039311 w 4585063"/>
                <a:gd name="connsiteY14" fmla="*/ 2233436 h 3592286"/>
                <a:gd name="connsiteX15" fmla="*/ 4198703 w 4585063"/>
                <a:gd name="connsiteY15" fmla="*/ 2573416 h 3592286"/>
                <a:gd name="connsiteX16" fmla="*/ 3823598 w 4585063"/>
                <a:gd name="connsiteY16" fmla="*/ 2556263 h 3592286"/>
                <a:gd name="connsiteX17" fmla="*/ 3913596 w 4585063"/>
                <a:gd name="connsiteY17" fmla="*/ 2920819 h 3592286"/>
                <a:gd name="connsiteX18" fmla="*/ 3549040 w 4585063"/>
                <a:gd name="connsiteY18" fmla="*/ 2830821 h 3592286"/>
                <a:gd name="connsiteX19" fmla="*/ 3566193 w 4585063"/>
                <a:gd name="connsiteY19" fmla="*/ 3205926 h 3592286"/>
                <a:gd name="connsiteX20" fmla="*/ 3226213 w 4585063"/>
                <a:gd name="connsiteY20" fmla="*/ 3046534 h 3592286"/>
                <a:gd name="connsiteX21" fmla="*/ 3169837 w 4585063"/>
                <a:gd name="connsiteY21" fmla="*/ 3417779 h 3592286"/>
                <a:gd name="connsiteX22" fmla="*/ 2867476 w 4585063"/>
                <a:gd name="connsiteY22" fmla="*/ 3195123 h 3592286"/>
                <a:gd name="connsiteX23" fmla="*/ 2739781 w 4585063"/>
                <a:gd name="connsiteY23" fmla="*/ 3548246 h 3592286"/>
                <a:gd name="connsiteX24" fmla="*/ 2486675 w 4585063"/>
                <a:gd name="connsiteY24" fmla="*/ 3270863 h 3592286"/>
                <a:gd name="connsiteX25" fmla="*/ 2292532 w 4585063"/>
                <a:gd name="connsiteY25" fmla="*/ 3592286 h 3592286"/>
                <a:gd name="connsiteX26" fmla="*/ 2098388 w 4585063"/>
                <a:gd name="connsiteY26" fmla="*/ 3270863 h 3592286"/>
                <a:gd name="connsiteX27" fmla="*/ 1845282 w 4585063"/>
                <a:gd name="connsiteY27" fmla="*/ 3548246 h 3592286"/>
                <a:gd name="connsiteX28" fmla="*/ 1717587 w 4585063"/>
                <a:gd name="connsiteY28" fmla="*/ 3195123 h 3592286"/>
                <a:gd name="connsiteX29" fmla="*/ 1415226 w 4585063"/>
                <a:gd name="connsiteY29" fmla="*/ 3417779 h 3592286"/>
                <a:gd name="connsiteX30" fmla="*/ 1358850 w 4585063"/>
                <a:gd name="connsiteY30" fmla="*/ 3046534 h 3592286"/>
                <a:gd name="connsiteX31" fmla="*/ 1018870 w 4585063"/>
                <a:gd name="connsiteY31" fmla="*/ 3205926 h 3592286"/>
                <a:gd name="connsiteX32" fmla="*/ 1036023 w 4585063"/>
                <a:gd name="connsiteY32" fmla="*/ 2830821 h 3592286"/>
                <a:gd name="connsiteX33" fmla="*/ 671467 w 4585063"/>
                <a:gd name="connsiteY33" fmla="*/ 2920819 h 3592286"/>
                <a:gd name="connsiteX34" fmla="*/ 761465 w 4585063"/>
                <a:gd name="connsiteY34" fmla="*/ 2556263 h 3592286"/>
                <a:gd name="connsiteX35" fmla="*/ 386360 w 4585063"/>
                <a:gd name="connsiteY35" fmla="*/ 2573416 h 3592286"/>
                <a:gd name="connsiteX36" fmla="*/ 545752 w 4585063"/>
                <a:gd name="connsiteY36" fmla="*/ 2233436 h 3592286"/>
                <a:gd name="connsiteX37" fmla="*/ 174507 w 4585063"/>
                <a:gd name="connsiteY37" fmla="*/ 2177060 h 3592286"/>
                <a:gd name="connsiteX38" fmla="*/ 397163 w 4585063"/>
                <a:gd name="connsiteY38" fmla="*/ 1874699 h 3592286"/>
                <a:gd name="connsiteX39" fmla="*/ 44040 w 4585063"/>
                <a:gd name="connsiteY39" fmla="*/ 1747004 h 3592286"/>
                <a:gd name="connsiteX40" fmla="*/ 321423 w 4585063"/>
                <a:gd name="connsiteY40" fmla="*/ 1493898 h 3592286"/>
                <a:gd name="connsiteX41" fmla="*/ 0 w 4585063"/>
                <a:gd name="connsiteY41" fmla="*/ 1299755 h 3592286"/>
                <a:gd name="connsiteX42" fmla="*/ 321423 w 4585063"/>
                <a:gd name="connsiteY42" fmla="*/ 1105611 h 3592286"/>
                <a:gd name="connsiteX43" fmla="*/ 44040 w 4585063"/>
                <a:gd name="connsiteY43" fmla="*/ 852505 h 3592286"/>
                <a:gd name="connsiteX44" fmla="*/ 397163 w 4585063"/>
                <a:gd name="connsiteY44" fmla="*/ 724810 h 3592286"/>
                <a:gd name="connsiteX45" fmla="*/ 174507 w 4585063"/>
                <a:gd name="connsiteY45" fmla="*/ 422449 h 3592286"/>
                <a:gd name="connsiteX46" fmla="*/ 545752 w 4585063"/>
                <a:gd name="connsiteY46" fmla="*/ 366073 h 3592286"/>
                <a:gd name="connsiteX47" fmla="*/ 386360 w 4585063"/>
                <a:gd name="connsiteY47" fmla="*/ 26093 h 3592286"/>
                <a:gd name="connsiteX48" fmla="*/ 761465 w 4585063"/>
                <a:gd name="connsiteY48" fmla="*/ 43246 h 359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4585063" h="3592286">
                  <a:moveTo>
                    <a:pt x="750789" y="0"/>
                  </a:moveTo>
                  <a:lnTo>
                    <a:pt x="3834274" y="0"/>
                  </a:lnTo>
                  <a:lnTo>
                    <a:pt x="3823598" y="43246"/>
                  </a:lnTo>
                  <a:lnTo>
                    <a:pt x="4198703" y="26093"/>
                  </a:lnTo>
                  <a:lnTo>
                    <a:pt x="4039311" y="366073"/>
                  </a:lnTo>
                  <a:lnTo>
                    <a:pt x="4410556" y="422449"/>
                  </a:lnTo>
                  <a:lnTo>
                    <a:pt x="4187900" y="724810"/>
                  </a:lnTo>
                  <a:lnTo>
                    <a:pt x="4541023" y="852505"/>
                  </a:lnTo>
                  <a:lnTo>
                    <a:pt x="4263640" y="1105611"/>
                  </a:lnTo>
                  <a:lnTo>
                    <a:pt x="4585063" y="1299755"/>
                  </a:lnTo>
                  <a:lnTo>
                    <a:pt x="4263640" y="1493898"/>
                  </a:lnTo>
                  <a:lnTo>
                    <a:pt x="4541023" y="1747004"/>
                  </a:lnTo>
                  <a:lnTo>
                    <a:pt x="4187900" y="1874699"/>
                  </a:lnTo>
                  <a:lnTo>
                    <a:pt x="4410556" y="2177060"/>
                  </a:lnTo>
                  <a:lnTo>
                    <a:pt x="4039311" y="2233436"/>
                  </a:lnTo>
                  <a:lnTo>
                    <a:pt x="4198703" y="2573416"/>
                  </a:lnTo>
                  <a:lnTo>
                    <a:pt x="3823598" y="2556263"/>
                  </a:lnTo>
                  <a:lnTo>
                    <a:pt x="3913596" y="2920819"/>
                  </a:lnTo>
                  <a:lnTo>
                    <a:pt x="3549040" y="2830821"/>
                  </a:lnTo>
                  <a:lnTo>
                    <a:pt x="3566193" y="3205926"/>
                  </a:lnTo>
                  <a:lnTo>
                    <a:pt x="3226213" y="3046534"/>
                  </a:lnTo>
                  <a:lnTo>
                    <a:pt x="3169837" y="3417779"/>
                  </a:lnTo>
                  <a:lnTo>
                    <a:pt x="2867476" y="3195123"/>
                  </a:lnTo>
                  <a:lnTo>
                    <a:pt x="2739781" y="3548246"/>
                  </a:lnTo>
                  <a:lnTo>
                    <a:pt x="2486675" y="3270863"/>
                  </a:lnTo>
                  <a:lnTo>
                    <a:pt x="2292532" y="3592286"/>
                  </a:lnTo>
                  <a:lnTo>
                    <a:pt x="2098388" y="3270863"/>
                  </a:lnTo>
                  <a:lnTo>
                    <a:pt x="1845282" y="3548246"/>
                  </a:lnTo>
                  <a:lnTo>
                    <a:pt x="1717587" y="3195123"/>
                  </a:lnTo>
                  <a:lnTo>
                    <a:pt x="1415226" y="3417779"/>
                  </a:lnTo>
                  <a:lnTo>
                    <a:pt x="1358850" y="3046534"/>
                  </a:lnTo>
                  <a:lnTo>
                    <a:pt x="1018870" y="3205926"/>
                  </a:lnTo>
                  <a:lnTo>
                    <a:pt x="1036023" y="2830821"/>
                  </a:lnTo>
                  <a:lnTo>
                    <a:pt x="671467" y="2920819"/>
                  </a:lnTo>
                  <a:lnTo>
                    <a:pt x="761465" y="2556263"/>
                  </a:lnTo>
                  <a:lnTo>
                    <a:pt x="386360" y="2573416"/>
                  </a:lnTo>
                  <a:lnTo>
                    <a:pt x="545752" y="2233436"/>
                  </a:lnTo>
                  <a:lnTo>
                    <a:pt x="174507" y="2177060"/>
                  </a:lnTo>
                  <a:lnTo>
                    <a:pt x="397163" y="1874699"/>
                  </a:lnTo>
                  <a:lnTo>
                    <a:pt x="44040" y="1747004"/>
                  </a:lnTo>
                  <a:lnTo>
                    <a:pt x="321423" y="1493898"/>
                  </a:lnTo>
                  <a:lnTo>
                    <a:pt x="0" y="1299755"/>
                  </a:lnTo>
                  <a:lnTo>
                    <a:pt x="321423" y="1105611"/>
                  </a:lnTo>
                  <a:lnTo>
                    <a:pt x="44040" y="852505"/>
                  </a:lnTo>
                  <a:lnTo>
                    <a:pt x="397163" y="724810"/>
                  </a:lnTo>
                  <a:lnTo>
                    <a:pt x="174507" y="422449"/>
                  </a:lnTo>
                  <a:lnTo>
                    <a:pt x="545752" y="366073"/>
                  </a:lnTo>
                  <a:lnTo>
                    <a:pt x="386360" y="26093"/>
                  </a:lnTo>
                  <a:lnTo>
                    <a:pt x="761465" y="4324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자유형 23"/>
            <p:cNvSpPr/>
            <p:nvPr/>
          </p:nvSpPr>
          <p:spPr>
            <a:xfrm flipV="1">
              <a:off x="3297100" y="2743201"/>
              <a:ext cx="3242129" cy="992777"/>
            </a:xfrm>
            <a:custGeom>
              <a:avLst/>
              <a:gdLst>
                <a:gd name="connsiteX0" fmla="*/ 1621065 w 3242129"/>
                <a:gd name="connsiteY0" fmla="*/ 0 h 992777"/>
                <a:gd name="connsiteX1" fmla="*/ 1815208 w 3242129"/>
                <a:gd name="connsiteY1" fmla="*/ 321423 h 992777"/>
                <a:gd name="connsiteX2" fmla="*/ 2068314 w 3242129"/>
                <a:gd name="connsiteY2" fmla="*/ 44040 h 992777"/>
                <a:gd name="connsiteX3" fmla="*/ 2196009 w 3242129"/>
                <a:gd name="connsiteY3" fmla="*/ 397163 h 992777"/>
                <a:gd name="connsiteX4" fmla="*/ 2498370 w 3242129"/>
                <a:gd name="connsiteY4" fmla="*/ 174507 h 992777"/>
                <a:gd name="connsiteX5" fmla="*/ 2554746 w 3242129"/>
                <a:gd name="connsiteY5" fmla="*/ 545752 h 992777"/>
                <a:gd name="connsiteX6" fmla="*/ 2894726 w 3242129"/>
                <a:gd name="connsiteY6" fmla="*/ 386360 h 992777"/>
                <a:gd name="connsiteX7" fmla="*/ 2877573 w 3242129"/>
                <a:gd name="connsiteY7" fmla="*/ 761465 h 992777"/>
                <a:gd name="connsiteX8" fmla="*/ 3242129 w 3242129"/>
                <a:gd name="connsiteY8" fmla="*/ 671467 h 992777"/>
                <a:gd name="connsiteX9" fmla="*/ 3162807 w 3242129"/>
                <a:gd name="connsiteY9" fmla="*/ 992777 h 992777"/>
                <a:gd name="connsiteX10" fmla="*/ 79322 w 3242129"/>
                <a:gd name="connsiteY10" fmla="*/ 992777 h 992777"/>
                <a:gd name="connsiteX11" fmla="*/ 0 w 3242129"/>
                <a:gd name="connsiteY11" fmla="*/ 671467 h 992777"/>
                <a:gd name="connsiteX12" fmla="*/ 364556 w 3242129"/>
                <a:gd name="connsiteY12" fmla="*/ 761465 h 992777"/>
                <a:gd name="connsiteX13" fmla="*/ 347403 w 3242129"/>
                <a:gd name="connsiteY13" fmla="*/ 386360 h 992777"/>
                <a:gd name="connsiteX14" fmla="*/ 687383 w 3242129"/>
                <a:gd name="connsiteY14" fmla="*/ 545752 h 992777"/>
                <a:gd name="connsiteX15" fmla="*/ 743759 w 3242129"/>
                <a:gd name="connsiteY15" fmla="*/ 174507 h 992777"/>
                <a:gd name="connsiteX16" fmla="*/ 1046120 w 3242129"/>
                <a:gd name="connsiteY16" fmla="*/ 397163 h 992777"/>
                <a:gd name="connsiteX17" fmla="*/ 1173815 w 3242129"/>
                <a:gd name="connsiteY17" fmla="*/ 44040 h 992777"/>
                <a:gd name="connsiteX18" fmla="*/ 1426921 w 3242129"/>
                <a:gd name="connsiteY18" fmla="*/ 321423 h 992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42129" h="992777">
                  <a:moveTo>
                    <a:pt x="1621065" y="0"/>
                  </a:moveTo>
                  <a:lnTo>
                    <a:pt x="1815208" y="321423"/>
                  </a:lnTo>
                  <a:lnTo>
                    <a:pt x="2068314" y="44040"/>
                  </a:lnTo>
                  <a:lnTo>
                    <a:pt x="2196009" y="397163"/>
                  </a:lnTo>
                  <a:lnTo>
                    <a:pt x="2498370" y="174507"/>
                  </a:lnTo>
                  <a:lnTo>
                    <a:pt x="2554746" y="545752"/>
                  </a:lnTo>
                  <a:lnTo>
                    <a:pt x="2894726" y="386360"/>
                  </a:lnTo>
                  <a:lnTo>
                    <a:pt x="2877573" y="761465"/>
                  </a:lnTo>
                  <a:lnTo>
                    <a:pt x="3242129" y="671467"/>
                  </a:lnTo>
                  <a:lnTo>
                    <a:pt x="3162807" y="992777"/>
                  </a:lnTo>
                  <a:lnTo>
                    <a:pt x="79322" y="992777"/>
                  </a:lnTo>
                  <a:lnTo>
                    <a:pt x="0" y="671467"/>
                  </a:lnTo>
                  <a:lnTo>
                    <a:pt x="364556" y="761465"/>
                  </a:lnTo>
                  <a:lnTo>
                    <a:pt x="347403" y="386360"/>
                  </a:lnTo>
                  <a:lnTo>
                    <a:pt x="687383" y="545752"/>
                  </a:lnTo>
                  <a:lnTo>
                    <a:pt x="743759" y="174507"/>
                  </a:lnTo>
                  <a:lnTo>
                    <a:pt x="1046120" y="397163"/>
                  </a:lnTo>
                  <a:lnTo>
                    <a:pt x="1173815" y="44040"/>
                  </a:lnTo>
                  <a:lnTo>
                    <a:pt x="1426921" y="32142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36591"/>
                </a:gs>
                <a:gs pos="100000">
                  <a:srgbClr val="5098DA"/>
                </a:gs>
              </a:gsLst>
              <a:lin ang="16200000" scaled="1"/>
              <a:tileRect/>
            </a:gradFill>
            <a:ln>
              <a:solidFill>
                <a:schemeClr val="bg1">
                  <a:lumMod val="85000"/>
                </a:schemeClr>
              </a:solidFill>
            </a:ln>
            <a:effectLst>
              <a:outerShdw blurRad="50800" dist="38100" dir="5400000" sx="104000" sy="104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7" name="그룹 26"/>
          <p:cNvGrpSpPr/>
          <p:nvPr/>
        </p:nvGrpSpPr>
        <p:grpSpPr>
          <a:xfrm rot="3335957">
            <a:off x="4683373" y="1018608"/>
            <a:ext cx="2965402" cy="2323321"/>
            <a:chOff x="2625634" y="2743201"/>
            <a:chExt cx="4585063" cy="3592286"/>
          </a:xfrm>
        </p:grpSpPr>
        <p:sp>
          <p:nvSpPr>
            <p:cNvPr id="28" name="자유형 27"/>
            <p:cNvSpPr/>
            <p:nvPr/>
          </p:nvSpPr>
          <p:spPr>
            <a:xfrm>
              <a:off x="2625634" y="2743201"/>
              <a:ext cx="4585063" cy="3592286"/>
            </a:xfrm>
            <a:custGeom>
              <a:avLst/>
              <a:gdLst>
                <a:gd name="connsiteX0" fmla="*/ 750789 w 4585063"/>
                <a:gd name="connsiteY0" fmla="*/ 0 h 3592286"/>
                <a:gd name="connsiteX1" fmla="*/ 3834274 w 4585063"/>
                <a:gd name="connsiteY1" fmla="*/ 0 h 3592286"/>
                <a:gd name="connsiteX2" fmla="*/ 3823598 w 4585063"/>
                <a:gd name="connsiteY2" fmla="*/ 43246 h 3592286"/>
                <a:gd name="connsiteX3" fmla="*/ 4198703 w 4585063"/>
                <a:gd name="connsiteY3" fmla="*/ 26093 h 3592286"/>
                <a:gd name="connsiteX4" fmla="*/ 4039311 w 4585063"/>
                <a:gd name="connsiteY4" fmla="*/ 366073 h 3592286"/>
                <a:gd name="connsiteX5" fmla="*/ 4410556 w 4585063"/>
                <a:gd name="connsiteY5" fmla="*/ 422449 h 3592286"/>
                <a:gd name="connsiteX6" fmla="*/ 4187900 w 4585063"/>
                <a:gd name="connsiteY6" fmla="*/ 724810 h 3592286"/>
                <a:gd name="connsiteX7" fmla="*/ 4541023 w 4585063"/>
                <a:gd name="connsiteY7" fmla="*/ 852505 h 3592286"/>
                <a:gd name="connsiteX8" fmla="*/ 4263640 w 4585063"/>
                <a:gd name="connsiteY8" fmla="*/ 1105611 h 3592286"/>
                <a:gd name="connsiteX9" fmla="*/ 4585063 w 4585063"/>
                <a:gd name="connsiteY9" fmla="*/ 1299755 h 3592286"/>
                <a:gd name="connsiteX10" fmla="*/ 4263640 w 4585063"/>
                <a:gd name="connsiteY10" fmla="*/ 1493898 h 3592286"/>
                <a:gd name="connsiteX11" fmla="*/ 4541023 w 4585063"/>
                <a:gd name="connsiteY11" fmla="*/ 1747004 h 3592286"/>
                <a:gd name="connsiteX12" fmla="*/ 4187900 w 4585063"/>
                <a:gd name="connsiteY12" fmla="*/ 1874699 h 3592286"/>
                <a:gd name="connsiteX13" fmla="*/ 4410556 w 4585063"/>
                <a:gd name="connsiteY13" fmla="*/ 2177060 h 3592286"/>
                <a:gd name="connsiteX14" fmla="*/ 4039311 w 4585063"/>
                <a:gd name="connsiteY14" fmla="*/ 2233436 h 3592286"/>
                <a:gd name="connsiteX15" fmla="*/ 4198703 w 4585063"/>
                <a:gd name="connsiteY15" fmla="*/ 2573416 h 3592286"/>
                <a:gd name="connsiteX16" fmla="*/ 3823598 w 4585063"/>
                <a:gd name="connsiteY16" fmla="*/ 2556263 h 3592286"/>
                <a:gd name="connsiteX17" fmla="*/ 3913596 w 4585063"/>
                <a:gd name="connsiteY17" fmla="*/ 2920819 h 3592286"/>
                <a:gd name="connsiteX18" fmla="*/ 3549040 w 4585063"/>
                <a:gd name="connsiteY18" fmla="*/ 2830821 h 3592286"/>
                <a:gd name="connsiteX19" fmla="*/ 3566193 w 4585063"/>
                <a:gd name="connsiteY19" fmla="*/ 3205926 h 3592286"/>
                <a:gd name="connsiteX20" fmla="*/ 3226213 w 4585063"/>
                <a:gd name="connsiteY20" fmla="*/ 3046534 h 3592286"/>
                <a:gd name="connsiteX21" fmla="*/ 3169837 w 4585063"/>
                <a:gd name="connsiteY21" fmla="*/ 3417779 h 3592286"/>
                <a:gd name="connsiteX22" fmla="*/ 2867476 w 4585063"/>
                <a:gd name="connsiteY22" fmla="*/ 3195123 h 3592286"/>
                <a:gd name="connsiteX23" fmla="*/ 2739781 w 4585063"/>
                <a:gd name="connsiteY23" fmla="*/ 3548246 h 3592286"/>
                <a:gd name="connsiteX24" fmla="*/ 2486675 w 4585063"/>
                <a:gd name="connsiteY24" fmla="*/ 3270863 h 3592286"/>
                <a:gd name="connsiteX25" fmla="*/ 2292532 w 4585063"/>
                <a:gd name="connsiteY25" fmla="*/ 3592286 h 3592286"/>
                <a:gd name="connsiteX26" fmla="*/ 2098388 w 4585063"/>
                <a:gd name="connsiteY26" fmla="*/ 3270863 h 3592286"/>
                <a:gd name="connsiteX27" fmla="*/ 1845282 w 4585063"/>
                <a:gd name="connsiteY27" fmla="*/ 3548246 h 3592286"/>
                <a:gd name="connsiteX28" fmla="*/ 1717587 w 4585063"/>
                <a:gd name="connsiteY28" fmla="*/ 3195123 h 3592286"/>
                <a:gd name="connsiteX29" fmla="*/ 1415226 w 4585063"/>
                <a:gd name="connsiteY29" fmla="*/ 3417779 h 3592286"/>
                <a:gd name="connsiteX30" fmla="*/ 1358850 w 4585063"/>
                <a:gd name="connsiteY30" fmla="*/ 3046534 h 3592286"/>
                <a:gd name="connsiteX31" fmla="*/ 1018870 w 4585063"/>
                <a:gd name="connsiteY31" fmla="*/ 3205926 h 3592286"/>
                <a:gd name="connsiteX32" fmla="*/ 1036023 w 4585063"/>
                <a:gd name="connsiteY32" fmla="*/ 2830821 h 3592286"/>
                <a:gd name="connsiteX33" fmla="*/ 671467 w 4585063"/>
                <a:gd name="connsiteY33" fmla="*/ 2920819 h 3592286"/>
                <a:gd name="connsiteX34" fmla="*/ 761465 w 4585063"/>
                <a:gd name="connsiteY34" fmla="*/ 2556263 h 3592286"/>
                <a:gd name="connsiteX35" fmla="*/ 386360 w 4585063"/>
                <a:gd name="connsiteY35" fmla="*/ 2573416 h 3592286"/>
                <a:gd name="connsiteX36" fmla="*/ 545752 w 4585063"/>
                <a:gd name="connsiteY36" fmla="*/ 2233436 h 3592286"/>
                <a:gd name="connsiteX37" fmla="*/ 174507 w 4585063"/>
                <a:gd name="connsiteY37" fmla="*/ 2177060 h 3592286"/>
                <a:gd name="connsiteX38" fmla="*/ 397163 w 4585063"/>
                <a:gd name="connsiteY38" fmla="*/ 1874699 h 3592286"/>
                <a:gd name="connsiteX39" fmla="*/ 44040 w 4585063"/>
                <a:gd name="connsiteY39" fmla="*/ 1747004 h 3592286"/>
                <a:gd name="connsiteX40" fmla="*/ 321423 w 4585063"/>
                <a:gd name="connsiteY40" fmla="*/ 1493898 h 3592286"/>
                <a:gd name="connsiteX41" fmla="*/ 0 w 4585063"/>
                <a:gd name="connsiteY41" fmla="*/ 1299755 h 3592286"/>
                <a:gd name="connsiteX42" fmla="*/ 321423 w 4585063"/>
                <a:gd name="connsiteY42" fmla="*/ 1105611 h 3592286"/>
                <a:gd name="connsiteX43" fmla="*/ 44040 w 4585063"/>
                <a:gd name="connsiteY43" fmla="*/ 852505 h 3592286"/>
                <a:gd name="connsiteX44" fmla="*/ 397163 w 4585063"/>
                <a:gd name="connsiteY44" fmla="*/ 724810 h 3592286"/>
                <a:gd name="connsiteX45" fmla="*/ 174507 w 4585063"/>
                <a:gd name="connsiteY45" fmla="*/ 422449 h 3592286"/>
                <a:gd name="connsiteX46" fmla="*/ 545752 w 4585063"/>
                <a:gd name="connsiteY46" fmla="*/ 366073 h 3592286"/>
                <a:gd name="connsiteX47" fmla="*/ 386360 w 4585063"/>
                <a:gd name="connsiteY47" fmla="*/ 26093 h 3592286"/>
                <a:gd name="connsiteX48" fmla="*/ 761465 w 4585063"/>
                <a:gd name="connsiteY48" fmla="*/ 43246 h 359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4585063" h="3592286">
                  <a:moveTo>
                    <a:pt x="750789" y="0"/>
                  </a:moveTo>
                  <a:lnTo>
                    <a:pt x="3834274" y="0"/>
                  </a:lnTo>
                  <a:lnTo>
                    <a:pt x="3823598" y="43246"/>
                  </a:lnTo>
                  <a:lnTo>
                    <a:pt x="4198703" y="26093"/>
                  </a:lnTo>
                  <a:lnTo>
                    <a:pt x="4039311" y="366073"/>
                  </a:lnTo>
                  <a:lnTo>
                    <a:pt x="4410556" y="422449"/>
                  </a:lnTo>
                  <a:lnTo>
                    <a:pt x="4187900" y="724810"/>
                  </a:lnTo>
                  <a:lnTo>
                    <a:pt x="4541023" y="852505"/>
                  </a:lnTo>
                  <a:lnTo>
                    <a:pt x="4263640" y="1105611"/>
                  </a:lnTo>
                  <a:lnTo>
                    <a:pt x="4585063" y="1299755"/>
                  </a:lnTo>
                  <a:lnTo>
                    <a:pt x="4263640" y="1493898"/>
                  </a:lnTo>
                  <a:lnTo>
                    <a:pt x="4541023" y="1747004"/>
                  </a:lnTo>
                  <a:lnTo>
                    <a:pt x="4187900" y="1874699"/>
                  </a:lnTo>
                  <a:lnTo>
                    <a:pt x="4410556" y="2177060"/>
                  </a:lnTo>
                  <a:lnTo>
                    <a:pt x="4039311" y="2233436"/>
                  </a:lnTo>
                  <a:lnTo>
                    <a:pt x="4198703" y="2573416"/>
                  </a:lnTo>
                  <a:lnTo>
                    <a:pt x="3823598" y="2556263"/>
                  </a:lnTo>
                  <a:lnTo>
                    <a:pt x="3913596" y="2920819"/>
                  </a:lnTo>
                  <a:lnTo>
                    <a:pt x="3549040" y="2830821"/>
                  </a:lnTo>
                  <a:lnTo>
                    <a:pt x="3566193" y="3205926"/>
                  </a:lnTo>
                  <a:lnTo>
                    <a:pt x="3226213" y="3046534"/>
                  </a:lnTo>
                  <a:lnTo>
                    <a:pt x="3169837" y="3417779"/>
                  </a:lnTo>
                  <a:lnTo>
                    <a:pt x="2867476" y="3195123"/>
                  </a:lnTo>
                  <a:lnTo>
                    <a:pt x="2739781" y="3548246"/>
                  </a:lnTo>
                  <a:lnTo>
                    <a:pt x="2486675" y="3270863"/>
                  </a:lnTo>
                  <a:lnTo>
                    <a:pt x="2292532" y="3592286"/>
                  </a:lnTo>
                  <a:lnTo>
                    <a:pt x="2098388" y="3270863"/>
                  </a:lnTo>
                  <a:lnTo>
                    <a:pt x="1845282" y="3548246"/>
                  </a:lnTo>
                  <a:lnTo>
                    <a:pt x="1717587" y="3195123"/>
                  </a:lnTo>
                  <a:lnTo>
                    <a:pt x="1415226" y="3417779"/>
                  </a:lnTo>
                  <a:lnTo>
                    <a:pt x="1358850" y="3046534"/>
                  </a:lnTo>
                  <a:lnTo>
                    <a:pt x="1018870" y="3205926"/>
                  </a:lnTo>
                  <a:lnTo>
                    <a:pt x="1036023" y="2830821"/>
                  </a:lnTo>
                  <a:lnTo>
                    <a:pt x="671467" y="2920819"/>
                  </a:lnTo>
                  <a:lnTo>
                    <a:pt x="761465" y="2556263"/>
                  </a:lnTo>
                  <a:lnTo>
                    <a:pt x="386360" y="2573416"/>
                  </a:lnTo>
                  <a:lnTo>
                    <a:pt x="545752" y="2233436"/>
                  </a:lnTo>
                  <a:lnTo>
                    <a:pt x="174507" y="2177060"/>
                  </a:lnTo>
                  <a:lnTo>
                    <a:pt x="397163" y="1874699"/>
                  </a:lnTo>
                  <a:lnTo>
                    <a:pt x="44040" y="1747004"/>
                  </a:lnTo>
                  <a:lnTo>
                    <a:pt x="321423" y="1493898"/>
                  </a:lnTo>
                  <a:lnTo>
                    <a:pt x="0" y="1299755"/>
                  </a:lnTo>
                  <a:lnTo>
                    <a:pt x="321423" y="1105611"/>
                  </a:lnTo>
                  <a:lnTo>
                    <a:pt x="44040" y="852505"/>
                  </a:lnTo>
                  <a:lnTo>
                    <a:pt x="397163" y="724810"/>
                  </a:lnTo>
                  <a:lnTo>
                    <a:pt x="174507" y="422449"/>
                  </a:lnTo>
                  <a:lnTo>
                    <a:pt x="545752" y="366073"/>
                  </a:lnTo>
                  <a:lnTo>
                    <a:pt x="386360" y="26093"/>
                  </a:lnTo>
                  <a:lnTo>
                    <a:pt x="761465" y="4324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16A085"/>
                </a:gs>
                <a:gs pos="50000">
                  <a:srgbClr val="1CCEAC"/>
                </a:gs>
                <a:gs pos="100000">
                  <a:srgbClr val="1EDCB8"/>
                </a:gs>
              </a:gsLst>
              <a:lin ang="5400000" scaled="1"/>
              <a:tileRect/>
            </a:gra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자유형 28"/>
            <p:cNvSpPr/>
            <p:nvPr/>
          </p:nvSpPr>
          <p:spPr>
            <a:xfrm flipV="1">
              <a:off x="3297100" y="2743201"/>
              <a:ext cx="3242129" cy="992777"/>
            </a:xfrm>
            <a:custGeom>
              <a:avLst/>
              <a:gdLst>
                <a:gd name="connsiteX0" fmla="*/ 1621065 w 3242129"/>
                <a:gd name="connsiteY0" fmla="*/ 0 h 992777"/>
                <a:gd name="connsiteX1" fmla="*/ 1815208 w 3242129"/>
                <a:gd name="connsiteY1" fmla="*/ 321423 h 992777"/>
                <a:gd name="connsiteX2" fmla="*/ 2068314 w 3242129"/>
                <a:gd name="connsiteY2" fmla="*/ 44040 h 992777"/>
                <a:gd name="connsiteX3" fmla="*/ 2196009 w 3242129"/>
                <a:gd name="connsiteY3" fmla="*/ 397163 h 992777"/>
                <a:gd name="connsiteX4" fmla="*/ 2498370 w 3242129"/>
                <a:gd name="connsiteY4" fmla="*/ 174507 h 992777"/>
                <a:gd name="connsiteX5" fmla="*/ 2554746 w 3242129"/>
                <a:gd name="connsiteY5" fmla="*/ 545752 h 992777"/>
                <a:gd name="connsiteX6" fmla="*/ 2894726 w 3242129"/>
                <a:gd name="connsiteY6" fmla="*/ 386360 h 992777"/>
                <a:gd name="connsiteX7" fmla="*/ 2877573 w 3242129"/>
                <a:gd name="connsiteY7" fmla="*/ 761465 h 992777"/>
                <a:gd name="connsiteX8" fmla="*/ 3242129 w 3242129"/>
                <a:gd name="connsiteY8" fmla="*/ 671467 h 992777"/>
                <a:gd name="connsiteX9" fmla="*/ 3162807 w 3242129"/>
                <a:gd name="connsiteY9" fmla="*/ 992777 h 992777"/>
                <a:gd name="connsiteX10" fmla="*/ 79322 w 3242129"/>
                <a:gd name="connsiteY10" fmla="*/ 992777 h 992777"/>
                <a:gd name="connsiteX11" fmla="*/ 0 w 3242129"/>
                <a:gd name="connsiteY11" fmla="*/ 671467 h 992777"/>
                <a:gd name="connsiteX12" fmla="*/ 364556 w 3242129"/>
                <a:gd name="connsiteY12" fmla="*/ 761465 h 992777"/>
                <a:gd name="connsiteX13" fmla="*/ 347403 w 3242129"/>
                <a:gd name="connsiteY13" fmla="*/ 386360 h 992777"/>
                <a:gd name="connsiteX14" fmla="*/ 687383 w 3242129"/>
                <a:gd name="connsiteY14" fmla="*/ 545752 h 992777"/>
                <a:gd name="connsiteX15" fmla="*/ 743759 w 3242129"/>
                <a:gd name="connsiteY15" fmla="*/ 174507 h 992777"/>
                <a:gd name="connsiteX16" fmla="*/ 1046120 w 3242129"/>
                <a:gd name="connsiteY16" fmla="*/ 397163 h 992777"/>
                <a:gd name="connsiteX17" fmla="*/ 1173815 w 3242129"/>
                <a:gd name="connsiteY17" fmla="*/ 44040 h 992777"/>
                <a:gd name="connsiteX18" fmla="*/ 1426921 w 3242129"/>
                <a:gd name="connsiteY18" fmla="*/ 321423 h 992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42129" h="992777">
                  <a:moveTo>
                    <a:pt x="1621065" y="0"/>
                  </a:moveTo>
                  <a:lnTo>
                    <a:pt x="1815208" y="321423"/>
                  </a:lnTo>
                  <a:lnTo>
                    <a:pt x="2068314" y="44040"/>
                  </a:lnTo>
                  <a:lnTo>
                    <a:pt x="2196009" y="397163"/>
                  </a:lnTo>
                  <a:lnTo>
                    <a:pt x="2498370" y="174507"/>
                  </a:lnTo>
                  <a:lnTo>
                    <a:pt x="2554746" y="545752"/>
                  </a:lnTo>
                  <a:lnTo>
                    <a:pt x="2894726" y="386360"/>
                  </a:lnTo>
                  <a:lnTo>
                    <a:pt x="2877573" y="761465"/>
                  </a:lnTo>
                  <a:lnTo>
                    <a:pt x="3242129" y="671467"/>
                  </a:lnTo>
                  <a:lnTo>
                    <a:pt x="3162807" y="992777"/>
                  </a:lnTo>
                  <a:lnTo>
                    <a:pt x="79322" y="992777"/>
                  </a:lnTo>
                  <a:lnTo>
                    <a:pt x="0" y="671467"/>
                  </a:lnTo>
                  <a:lnTo>
                    <a:pt x="364556" y="761465"/>
                  </a:lnTo>
                  <a:lnTo>
                    <a:pt x="347403" y="386360"/>
                  </a:lnTo>
                  <a:lnTo>
                    <a:pt x="687383" y="545752"/>
                  </a:lnTo>
                  <a:lnTo>
                    <a:pt x="743759" y="174507"/>
                  </a:lnTo>
                  <a:lnTo>
                    <a:pt x="1046120" y="397163"/>
                  </a:lnTo>
                  <a:lnTo>
                    <a:pt x="1173815" y="44040"/>
                  </a:lnTo>
                  <a:lnTo>
                    <a:pt x="1426921" y="32142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16A085"/>
                </a:gs>
                <a:gs pos="100000">
                  <a:srgbClr val="1CCEAC"/>
                </a:gs>
              </a:gsLst>
              <a:lin ang="16200000" scaled="1"/>
              <a:tileRect/>
            </a:gradFill>
            <a:ln>
              <a:solidFill>
                <a:schemeClr val="bg1">
                  <a:lumMod val="85000"/>
                </a:schemeClr>
              </a:solidFill>
            </a:ln>
            <a:effectLst>
              <a:outerShdw blurRad="50800" dist="38100" dir="5400000" sx="104000" sy="104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0" name="그룹 29"/>
          <p:cNvGrpSpPr/>
          <p:nvPr/>
        </p:nvGrpSpPr>
        <p:grpSpPr>
          <a:xfrm rot="3335957">
            <a:off x="7903624" y="1018611"/>
            <a:ext cx="2965402" cy="2323321"/>
            <a:chOff x="2625634" y="2743201"/>
            <a:chExt cx="4585063" cy="3592286"/>
          </a:xfrm>
        </p:grpSpPr>
        <p:sp>
          <p:nvSpPr>
            <p:cNvPr id="31" name="자유형 30"/>
            <p:cNvSpPr/>
            <p:nvPr/>
          </p:nvSpPr>
          <p:spPr>
            <a:xfrm>
              <a:off x="2625634" y="2743201"/>
              <a:ext cx="4585063" cy="3592286"/>
            </a:xfrm>
            <a:custGeom>
              <a:avLst/>
              <a:gdLst>
                <a:gd name="connsiteX0" fmla="*/ 750789 w 4585063"/>
                <a:gd name="connsiteY0" fmla="*/ 0 h 3592286"/>
                <a:gd name="connsiteX1" fmla="*/ 3834274 w 4585063"/>
                <a:gd name="connsiteY1" fmla="*/ 0 h 3592286"/>
                <a:gd name="connsiteX2" fmla="*/ 3823598 w 4585063"/>
                <a:gd name="connsiteY2" fmla="*/ 43246 h 3592286"/>
                <a:gd name="connsiteX3" fmla="*/ 4198703 w 4585063"/>
                <a:gd name="connsiteY3" fmla="*/ 26093 h 3592286"/>
                <a:gd name="connsiteX4" fmla="*/ 4039311 w 4585063"/>
                <a:gd name="connsiteY4" fmla="*/ 366073 h 3592286"/>
                <a:gd name="connsiteX5" fmla="*/ 4410556 w 4585063"/>
                <a:gd name="connsiteY5" fmla="*/ 422449 h 3592286"/>
                <a:gd name="connsiteX6" fmla="*/ 4187900 w 4585063"/>
                <a:gd name="connsiteY6" fmla="*/ 724810 h 3592286"/>
                <a:gd name="connsiteX7" fmla="*/ 4541023 w 4585063"/>
                <a:gd name="connsiteY7" fmla="*/ 852505 h 3592286"/>
                <a:gd name="connsiteX8" fmla="*/ 4263640 w 4585063"/>
                <a:gd name="connsiteY8" fmla="*/ 1105611 h 3592286"/>
                <a:gd name="connsiteX9" fmla="*/ 4585063 w 4585063"/>
                <a:gd name="connsiteY9" fmla="*/ 1299755 h 3592286"/>
                <a:gd name="connsiteX10" fmla="*/ 4263640 w 4585063"/>
                <a:gd name="connsiteY10" fmla="*/ 1493898 h 3592286"/>
                <a:gd name="connsiteX11" fmla="*/ 4541023 w 4585063"/>
                <a:gd name="connsiteY11" fmla="*/ 1747004 h 3592286"/>
                <a:gd name="connsiteX12" fmla="*/ 4187900 w 4585063"/>
                <a:gd name="connsiteY12" fmla="*/ 1874699 h 3592286"/>
                <a:gd name="connsiteX13" fmla="*/ 4410556 w 4585063"/>
                <a:gd name="connsiteY13" fmla="*/ 2177060 h 3592286"/>
                <a:gd name="connsiteX14" fmla="*/ 4039311 w 4585063"/>
                <a:gd name="connsiteY14" fmla="*/ 2233436 h 3592286"/>
                <a:gd name="connsiteX15" fmla="*/ 4198703 w 4585063"/>
                <a:gd name="connsiteY15" fmla="*/ 2573416 h 3592286"/>
                <a:gd name="connsiteX16" fmla="*/ 3823598 w 4585063"/>
                <a:gd name="connsiteY16" fmla="*/ 2556263 h 3592286"/>
                <a:gd name="connsiteX17" fmla="*/ 3913596 w 4585063"/>
                <a:gd name="connsiteY17" fmla="*/ 2920819 h 3592286"/>
                <a:gd name="connsiteX18" fmla="*/ 3549040 w 4585063"/>
                <a:gd name="connsiteY18" fmla="*/ 2830821 h 3592286"/>
                <a:gd name="connsiteX19" fmla="*/ 3566193 w 4585063"/>
                <a:gd name="connsiteY19" fmla="*/ 3205926 h 3592286"/>
                <a:gd name="connsiteX20" fmla="*/ 3226213 w 4585063"/>
                <a:gd name="connsiteY20" fmla="*/ 3046534 h 3592286"/>
                <a:gd name="connsiteX21" fmla="*/ 3169837 w 4585063"/>
                <a:gd name="connsiteY21" fmla="*/ 3417779 h 3592286"/>
                <a:gd name="connsiteX22" fmla="*/ 2867476 w 4585063"/>
                <a:gd name="connsiteY22" fmla="*/ 3195123 h 3592286"/>
                <a:gd name="connsiteX23" fmla="*/ 2739781 w 4585063"/>
                <a:gd name="connsiteY23" fmla="*/ 3548246 h 3592286"/>
                <a:gd name="connsiteX24" fmla="*/ 2486675 w 4585063"/>
                <a:gd name="connsiteY24" fmla="*/ 3270863 h 3592286"/>
                <a:gd name="connsiteX25" fmla="*/ 2292532 w 4585063"/>
                <a:gd name="connsiteY25" fmla="*/ 3592286 h 3592286"/>
                <a:gd name="connsiteX26" fmla="*/ 2098388 w 4585063"/>
                <a:gd name="connsiteY26" fmla="*/ 3270863 h 3592286"/>
                <a:gd name="connsiteX27" fmla="*/ 1845282 w 4585063"/>
                <a:gd name="connsiteY27" fmla="*/ 3548246 h 3592286"/>
                <a:gd name="connsiteX28" fmla="*/ 1717587 w 4585063"/>
                <a:gd name="connsiteY28" fmla="*/ 3195123 h 3592286"/>
                <a:gd name="connsiteX29" fmla="*/ 1415226 w 4585063"/>
                <a:gd name="connsiteY29" fmla="*/ 3417779 h 3592286"/>
                <a:gd name="connsiteX30" fmla="*/ 1358850 w 4585063"/>
                <a:gd name="connsiteY30" fmla="*/ 3046534 h 3592286"/>
                <a:gd name="connsiteX31" fmla="*/ 1018870 w 4585063"/>
                <a:gd name="connsiteY31" fmla="*/ 3205926 h 3592286"/>
                <a:gd name="connsiteX32" fmla="*/ 1036023 w 4585063"/>
                <a:gd name="connsiteY32" fmla="*/ 2830821 h 3592286"/>
                <a:gd name="connsiteX33" fmla="*/ 671467 w 4585063"/>
                <a:gd name="connsiteY33" fmla="*/ 2920819 h 3592286"/>
                <a:gd name="connsiteX34" fmla="*/ 761465 w 4585063"/>
                <a:gd name="connsiteY34" fmla="*/ 2556263 h 3592286"/>
                <a:gd name="connsiteX35" fmla="*/ 386360 w 4585063"/>
                <a:gd name="connsiteY35" fmla="*/ 2573416 h 3592286"/>
                <a:gd name="connsiteX36" fmla="*/ 545752 w 4585063"/>
                <a:gd name="connsiteY36" fmla="*/ 2233436 h 3592286"/>
                <a:gd name="connsiteX37" fmla="*/ 174507 w 4585063"/>
                <a:gd name="connsiteY37" fmla="*/ 2177060 h 3592286"/>
                <a:gd name="connsiteX38" fmla="*/ 397163 w 4585063"/>
                <a:gd name="connsiteY38" fmla="*/ 1874699 h 3592286"/>
                <a:gd name="connsiteX39" fmla="*/ 44040 w 4585063"/>
                <a:gd name="connsiteY39" fmla="*/ 1747004 h 3592286"/>
                <a:gd name="connsiteX40" fmla="*/ 321423 w 4585063"/>
                <a:gd name="connsiteY40" fmla="*/ 1493898 h 3592286"/>
                <a:gd name="connsiteX41" fmla="*/ 0 w 4585063"/>
                <a:gd name="connsiteY41" fmla="*/ 1299755 h 3592286"/>
                <a:gd name="connsiteX42" fmla="*/ 321423 w 4585063"/>
                <a:gd name="connsiteY42" fmla="*/ 1105611 h 3592286"/>
                <a:gd name="connsiteX43" fmla="*/ 44040 w 4585063"/>
                <a:gd name="connsiteY43" fmla="*/ 852505 h 3592286"/>
                <a:gd name="connsiteX44" fmla="*/ 397163 w 4585063"/>
                <a:gd name="connsiteY44" fmla="*/ 724810 h 3592286"/>
                <a:gd name="connsiteX45" fmla="*/ 174507 w 4585063"/>
                <a:gd name="connsiteY45" fmla="*/ 422449 h 3592286"/>
                <a:gd name="connsiteX46" fmla="*/ 545752 w 4585063"/>
                <a:gd name="connsiteY46" fmla="*/ 366073 h 3592286"/>
                <a:gd name="connsiteX47" fmla="*/ 386360 w 4585063"/>
                <a:gd name="connsiteY47" fmla="*/ 26093 h 3592286"/>
                <a:gd name="connsiteX48" fmla="*/ 761465 w 4585063"/>
                <a:gd name="connsiteY48" fmla="*/ 43246 h 359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4585063" h="3592286">
                  <a:moveTo>
                    <a:pt x="750789" y="0"/>
                  </a:moveTo>
                  <a:lnTo>
                    <a:pt x="3834274" y="0"/>
                  </a:lnTo>
                  <a:lnTo>
                    <a:pt x="3823598" y="43246"/>
                  </a:lnTo>
                  <a:lnTo>
                    <a:pt x="4198703" y="26093"/>
                  </a:lnTo>
                  <a:lnTo>
                    <a:pt x="4039311" y="366073"/>
                  </a:lnTo>
                  <a:lnTo>
                    <a:pt x="4410556" y="422449"/>
                  </a:lnTo>
                  <a:lnTo>
                    <a:pt x="4187900" y="724810"/>
                  </a:lnTo>
                  <a:lnTo>
                    <a:pt x="4541023" y="852505"/>
                  </a:lnTo>
                  <a:lnTo>
                    <a:pt x="4263640" y="1105611"/>
                  </a:lnTo>
                  <a:lnTo>
                    <a:pt x="4585063" y="1299755"/>
                  </a:lnTo>
                  <a:lnTo>
                    <a:pt x="4263640" y="1493898"/>
                  </a:lnTo>
                  <a:lnTo>
                    <a:pt x="4541023" y="1747004"/>
                  </a:lnTo>
                  <a:lnTo>
                    <a:pt x="4187900" y="1874699"/>
                  </a:lnTo>
                  <a:lnTo>
                    <a:pt x="4410556" y="2177060"/>
                  </a:lnTo>
                  <a:lnTo>
                    <a:pt x="4039311" y="2233436"/>
                  </a:lnTo>
                  <a:lnTo>
                    <a:pt x="4198703" y="2573416"/>
                  </a:lnTo>
                  <a:lnTo>
                    <a:pt x="3823598" y="2556263"/>
                  </a:lnTo>
                  <a:lnTo>
                    <a:pt x="3913596" y="2920819"/>
                  </a:lnTo>
                  <a:lnTo>
                    <a:pt x="3549040" y="2830821"/>
                  </a:lnTo>
                  <a:lnTo>
                    <a:pt x="3566193" y="3205926"/>
                  </a:lnTo>
                  <a:lnTo>
                    <a:pt x="3226213" y="3046534"/>
                  </a:lnTo>
                  <a:lnTo>
                    <a:pt x="3169837" y="3417779"/>
                  </a:lnTo>
                  <a:lnTo>
                    <a:pt x="2867476" y="3195123"/>
                  </a:lnTo>
                  <a:lnTo>
                    <a:pt x="2739781" y="3548246"/>
                  </a:lnTo>
                  <a:lnTo>
                    <a:pt x="2486675" y="3270863"/>
                  </a:lnTo>
                  <a:lnTo>
                    <a:pt x="2292532" y="3592286"/>
                  </a:lnTo>
                  <a:lnTo>
                    <a:pt x="2098388" y="3270863"/>
                  </a:lnTo>
                  <a:lnTo>
                    <a:pt x="1845282" y="3548246"/>
                  </a:lnTo>
                  <a:lnTo>
                    <a:pt x="1717587" y="3195123"/>
                  </a:lnTo>
                  <a:lnTo>
                    <a:pt x="1415226" y="3417779"/>
                  </a:lnTo>
                  <a:lnTo>
                    <a:pt x="1358850" y="3046534"/>
                  </a:lnTo>
                  <a:lnTo>
                    <a:pt x="1018870" y="3205926"/>
                  </a:lnTo>
                  <a:lnTo>
                    <a:pt x="1036023" y="2830821"/>
                  </a:lnTo>
                  <a:lnTo>
                    <a:pt x="671467" y="2920819"/>
                  </a:lnTo>
                  <a:lnTo>
                    <a:pt x="761465" y="2556263"/>
                  </a:lnTo>
                  <a:lnTo>
                    <a:pt x="386360" y="2573416"/>
                  </a:lnTo>
                  <a:lnTo>
                    <a:pt x="545752" y="2233436"/>
                  </a:lnTo>
                  <a:lnTo>
                    <a:pt x="174507" y="2177060"/>
                  </a:lnTo>
                  <a:lnTo>
                    <a:pt x="397163" y="1874699"/>
                  </a:lnTo>
                  <a:lnTo>
                    <a:pt x="44040" y="1747004"/>
                  </a:lnTo>
                  <a:lnTo>
                    <a:pt x="321423" y="1493898"/>
                  </a:lnTo>
                  <a:lnTo>
                    <a:pt x="0" y="1299755"/>
                  </a:lnTo>
                  <a:lnTo>
                    <a:pt x="321423" y="1105611"/>
                  </a:lnTo>
                  <a:lnTo>
                    <a:pt x="44040" y="852505"/>
                  </a:lnTo>
                  <a:lnTo>
                    <a:pt x="397163" y="724810"/>
                  </a:lnTo>
                  <a:lnTo>
                    <a:pt x="174507" y="422449"/>
                  </a:lnTo>
                  <a:lnTo>
                    <a:pt x="545752" y="366073"/>
                  </a:lnTo>
                  <a:lnTo>
                    <a:pt x="386360" y="26093"/>
                  </a:lnTo>
                  <a:lnTo>
                    <a:pt x="761465" y="4324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8B954"/>
                </a:gs>
                <a:gs pos="50000">
                  <a:srgbClr val="AEC979"/>
                </a:gs>
                <a:gs pos="100000">
                  <a:srgbClr val="BDD292"/>
                </a:gs>
              </a:gsLst>
              <a:lin ang="5400000" scaled="1"/>
              <a:tileRect/>
            </a:gra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자유형 31"/>
            <p:cNvSpPr/>
            <p:nvPr/>
          </p:nvSpPr>
          <p:spPr>
            <a:xfrm flipV="1">
              <a:off x="3297100" y="2743201"/>
              <a:ext cx="3242129" cy="992777"/>
            </a:xfrm>
            <a:custGeom>
              <a:avLst/>
              <a:gdLst>
                <a:gd name="connsiteX0" fmla="*/ 1621065 w 3242129"/>
                <a:gd name="connsiteY0" fmla="*/ 0 h 992777"/>
                <a:gd name="connsiteX1" fmla="*/ 1815208 w 3242129"/>
                <a:gd name="connsiteY1" fmla="*/ 321423 h 992777"/>
                <a:gd name="connsiteX2" fmla="*/ 2068314 w 3242129"/>
                <a:gd name="connsiteY2" fmla="*/ 44040 h 992777"/>
                <a:gd name="connsiteX3" fmla="*/ 2196009 w 3242129"/>
                <a:gd name="connsiteY3" fmla="*/ 397163 h 992777"/>
                <a:gd name="connsiteX4" fmla="*/ 2498370 w 3242129"/>
                <a:gd name="connsiteY4" fmla="*/ 174507 h 992777"/>
                <a:gd name="connsiteX5" fmla="*/ 2554746 w 3242129"/>
                <a:gd name="connsiteY5" fmla="*/ 545752 h 992777"/>
                <a:gd name="connsiteX6" fmla="*/ 2894726 w 3242129"/>
                <a:gd name="connsiteY6" fmla="*/ 386360 h 992777"/>
                <a:gd name="connsiteX7" fmla="*/ 2877573 w 3242129"/>
                <a:gd name="connsiteY7" fmla="*/ 761465 h 992777"/>
                <a:gd name="connsiteX8" fmla="*/ 3242129 w 3242129"/>
                <a:gd name="connsiteY8" fmla="*/ 671467 h 992777"/>
                <a:gd name="connsiteX9" fmla="*/ 3162807 w 3242129"/>
                <a:gd name="connsiteY9" fmla="*/ 992777 h 992777"/>
                <a:gd name="connsiteX10" fmla="*/ 79322 w 3242129"/>
                <a:gd name="connsiteY10" fmla="*/ 992777 h 992777"/>
                <a:gd name="connsiteX11" fmla="*/ 0 w 3242129"/>
                <a:gd name="connsiteY11" fmla="*/ 671467 h 992777"/>
                <a:gd name="connsiteX12" fmla="*/ 364556 w 3242129"/>
                <a:gd name="connsiteY12" fmla="*/ 761465 h 992777"/>
                <a:gd name="connsiteX13" fmla="*/ 347403 w 3242129"/>
                <a:gd name="connsiteY13" fmla="*/ 386360 h 992777"/>
                <a:gd name="connsiteX14" fmla="*/ 687383 w 3242129"/>
                <a:gd name="connsiteY14" fmla="*/ 545752 h 992777"/>
                <a:gd name="connsiteX15" fmla="*/ 743759 w 3242129"/>
                <a:gd name="connsiteY15" fmla="*/ 174507 h 992777"/>
                <a:gd name="connsiteX16" fmla="*/ 1046120 w 3242129"/>
                <a:gd name="connsiteY16" fmla="*/ 397163 h 992777"/>
                <a:gd name="connsiteX17" fmla="*/ 1173815 w 3242129"/>
                <a:gd name="connsiteY17" fmla="*/ 44040 h 992777"/>
                <a:gd name="connsiteX18" fmla="*/ 1426921 w 3242129"/>
                <a:gd name="connsiteY18" fmla="*/ 321423 h 992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42129" h="992777">
                  <a:moveTo>
                    <a:pt x="1621065" y="0"/>
                  </a:moveTo>
                  <a:lnTo>
                    <a:pt x="1815208" y="321423"/>
                  </a:lnTo>
                  <a:lnTo>
                    <a:pt x="2068314" y="44040"/>
                  </a:lnTo>
                  <a:lnTo>
                    <a:pt x="2196009" y="397163"/>
                  </a:lnTo>
                  <a:lnTo>
                    <a:pt x="2498370" y="174507"/>
                  </a:lnTo>
                  <a:lnTo>
                    <a:pt x="2554746" y="545752"/>
                  </a:lnTo>
                  <a:lnTo>
                    <a:pt x="2894726" y="386360"/>
                  </a:lnTo>
                  <a:lnTo>
                    <a:pt x="2877573" y="761465"/>
                  </a:lnTo>
                  <a:lnTo>
                    <a:pt x="3242129" y="671467"/>
                  </a:lnTo>
                  <a:lnTo>
                    <a:pt x="3162807" y="992777"/>
                  </a:lnTo>
                  <a:lnTo>
                    <a:pt x="79322" y="992777"/>
                  </a:lnTo>
                  <a:lnTo>
                    <a:pt x="0" y="671467"/>
                  </a:lnTo>
                  <a:lnTo>
                    <a:pt x="364556" y="761465"/>
                  </a:lnTo>
                  <a:lnTo>
                    <a:pt x="347403" y="386360"/>
                  </a:lnTo>
                  <a:lnTo>
                    <a:pt x="687383" y="545752"/>
                  </a:lnTo>
                  <a:lnTo>
                    <a:pt x="743759" y="174507"/>
                  </a:lnTo>
                  <a:lnTo>
                    <a:pt x="1046120" y="397163"/>
                  </a:lnTo>
                  <a:lnTo>
                    <a:pt x="1173815" y="44040"/>
                  </a:lnTo>
                  <a:lnTo>
                    <a:pt x="1426921" y="32142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8B954"/>
                </a:gs>
                <a:gs pos="100000">
                  <a:srgbClr val="BDD292"/>
                </a:gs>
              </a:gsLst>
              <a:lin ang="16200000" scaled="1"/>
              <a:tileRect/>
            </a:gradFill>
            <a:ln>
              <a:solidFill>
                <a:schemeClr val="bg1">
                  <a:lumMod val="85000"/>
                </a:schemeClr>
              </a:solidFill>
            </a:ln>
            <a:effectLst>
              <a:outerShdw blurRad="50800" dist="38100" dir="5400000" sx="104000" sy="104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3" name="그룹 32"/>
          <p:cNvGrpSpPr/>
          <p:nvPr/>
        </p:nvGrpSpPr>
        <p:grpSpPr>
          <a:xfrm rot="3335957">
            <a:off x="3050818" y="3828142"/>
            <a:ext cx="2965402" cy="2323321"/>
            <a:chOff x="2625634" y="2743201"/>
            <a:chExt cx="4585063" cy="3592286"/>
          </a:xfrm>
        </p:grpSpPr>
        <p:sp>
          <p:nvSpPr>
            <p:cNvPr id="34" name="자유형 33"/>
            <p:cNvSpPr/>
            <p:nvPr/>
          </p:nvSpPr>
          <p:spPr>
            <a:xfrm>
              <a:off x="2625634" y="2743201"/>
              <a:ext cx="4585063" cy="3592286"/>
            </a:xfrm>
            <a:custGeom>
              <a:avLst/>
              <a:gdLst>
                <a:gd name="connsiteX0" fmla="*/ 750789 w 4585063"/>
                <a:gd name="connsiteY0" fmla="*/ 0 h 3592286"/>
                <a:gd name="connsiteX1" fmla="*/ 3834274 w 4585063"/>
                <a:gd name="connsiteY1" fmla="*/ 0 h 3592286"/>
                <a:gd name="connsiteX2" fmla="*/ 3823598 w 4585063"/>
                <a:gd name="connsiteY2" fmla="*/ 43246 h 3592286"/>
                <a:gd name="connsiteX3" fmla="*/ 4198703 w 4585063"/>
                <a:gd name="connsiteY3" fmla="*/ 26093 h 3592286"/>
                <a:gd name="connsiteX4" fmla="*/ 4039311 w 4585063"/>
                <a:gd name="connsiteY4" fmla="*/ 366073 h 3592286"/>
                <a:gd name="connsiteX5" fmla="*/ 4410556 w 4585063"/>
                <a:gd name="connsiteY5" fmla="*/ 422449 h 3592286"/>
                <a:gd name="connsiteX6" fmla="*/ 4187900 w 4585063"/>
                <a:gd name="connsiteY6" fmla="*/ 724810 h 3592286"/>
                <a:gd name="connsiteX7" fmla="*/ 4541023 w 4585063"/>
                <a:gd name="connsiteY7" fmla="*/ 852505 h 3592286"/>
                <a:gd name="connsiteX8" fmla="*/ 4263640 w 4585063"/>
                <a:gd name="connsiteY8" fmla="*/ 1105611 h 3592286"/>
                <a:gd name="connsiteX9" fmla="*/ 4585063 w 4585063"/>
                <a:gd name="connsiteY9" fmla="*/ 1299755 h 3592286"/>
                <a:gd name="connsiteX10" fmla="*/ 4263640 w 4585063"/>
                <a:gd name="connsiteY10" fmla="*/ 1493898 h 3592286"/>
                <a:gd name="connsiteX11" fmla="*/ 4541023 w 4585063"/>
                <a:gd name="connsiteY11" fmla="*/ 1747004 h 3592286"/>
                <a:gd name="connsiteX12" fmla="*/ 4187900 w 4585063"/>
                <a:gd name="connsiteY12" fmla="*/ 1874699 h 3592286"/>
                <a:gd name="connsiteX13" fmla="*/ 4410556 w 4585063"/>
                <a:gd name="connsiteY13" fmla="*/ 2177060 h 3592286"/>
                <a:gd name="connsiteX14" fmla="*/ 4039311 w 4585063"/>
                <a:gd name="connsiteY14" fmla="*/ 2233436 h 3592286"/>
                <a:gd name="connsiteX15" fmla="*/ 4198703 w 4585063"/>
                <a:gd name="connsiteY15" fmla="*/ 2573416 h 3592286"/>
                <a:gd name="connsiteX16" fmla="*/ 3823598 w 4585063"/>
                <a:gd name="connsiteY16" fmla="*/ 2556263 h 3592286"/>
                <a:gd name="connsiteX17" fmla="*/ 3913596 w 4585063"/>
                <a:gd name="connsiteY17" fmla="*/ 2920819 h 3592286"/>
                <a:gd name="connsiteX18" fmla="*/ 3549040 w 4585063"/>
                <a:gd name="connsiteY18" fmla="*/ 2830821 h 3592286"/>
                <a:gd name="connsiteX19" fmla="*/ 3566193 w 4585063"/>
                <a:gd name="connsiteY19" fmla="*/ 3205926 h 3592286"/>
                <a:gd name="connsiteX20" fmla="*/ 3226213 w 4585063"/>
                <a:gd name="connsiteY20" fmla="*/ 3046534 h 3592286"/>
                <a:gd name="connsiteX21" fmla="*/ 3169837 w 4585063"/>
                <a:gd name="connsiteY21" fmla="*/ 3417779 h 3592286"/>
                <a:gd name="connsiteX22" fmla="*/ 2867476 w 4585063"/>
                <a:gd name="connsiteY22" fmla="*/ 3195123 h 3592286"/>
                <a:gd name="connsiteX23" fmla="*/ 2739781 w 4585063"/>
                <a:gd name="connsiteY23" fmla="*/ 3548246 h 3592286"/>
                <a:gd name="connsiteX24" fmla="*/ 2486675 w 4585063"/>
                <a:gd name="connsiteY24" fmla="*/ 3270863 h 3592286"/>
                <a:gd name="connsiteX25" fmla="*/ 2292532 w 4585063"/>
                <a:gd name="connsiteY25" fmla="*/ 3592286 h 3592286"/>
                <a:gd name="connsiteX26" fmla="*/ 2098388 w 4585063"/>
                <a:gd name="connsiteY26" fmla="*/ 3270863 h 3592286"/>
                <a:gd name="connsiteX27" fmla="*/ 1845282 w 4585063"/>
                <a:gd name="connsiteY27" fmla="*/ 3548246 h 3592286"/>
                <a:gd name="connsiteX28" fmla="*/ 1717587 w 4585063"/>
                <a:gd name="connsiteY28" fmla="*/ 3195123 h 3592286"/>
                <a:gd name="connsiteX29" fmla="*/ 1415226 w 4585063"/>
                <a:gd name="connsiteY29" fmla="*/ 3417779 h 3592286"/>
                <a:gd name="connsiteX30" fmla="*/ 1358850 w 4585063"/>
                <a:gd name="connsiteY30" fmla="*/ 3046534 h 3592286"/>
                <a:gd name="connsiteX31" fmla="*/ 1018870 w 4585063"/>
                <a:gd name="connsiteY31" fmla="*/ 3205926 h 3592286"/>
                <a:gd name="connsiteX32" fmla="*/ 1036023 w 4585063"/>
                <a:gd name="connsiteY32" fmla="*/ 2830821 h 3592286"/>
                <a:gd name="connsiteX33" fmla="*/ 671467 w 4585063"/>
                <a:gd name="connsiteY33" fmla="*/ 2920819 h 3592286"/>
                <a:gd name="connsiteX34" fmla="*/ 761465 w 4585063"/>
                <a:gd name="connsiteY34" fmla="*/ 2556263 h 3592286"/>
                <a:gd name="connsiteX35" fmla="*/ 386360 w 4585063"/>
                <a:gd name="connsiteY35" fmla="*/ 2573416 h 3592286"/>
                <a:gd name="connsiteX36" fmla="*/ 545752 w 4585063"/>
                <a:gd name="connsiteY36" fmla="*/ 2233436 h 3592286"/>
                <a:gd name="connsiteX37" fmla="*/ 174507 w 4585063"/>
                <a:gd name="connsiteY37" fmla="*/ 2177060 h 3592286"/>
                <a:gd name="connsiteX38" fmla="*/ 397163 w 4585063"/>
                <a:gd name="connsiteY38" fmla="*/ 1874699 h 3592286"/>
                <a:gd name="connsiteX39" fmla="*/ 44040 w 4585063"/>
                <a:gd name="connsiteY39" fmla="*/ 1747004 h 3592286"/>
                <a:gd name="connsiteX40" fmla="*/ 321423 w 4585063"/>
                <a:gd name="connsiteY40" fmla="*/ 1493898 h 3592286"/>
                <a:gd name="connsiteX41" fmla="*/ 0 w 4585063"/>
                <a:gd name="connsiteY41" fmla="*/ 1299755 h 3592286"/>
                <a:gd name="connsiteX42" fmla="*/ 321423 w 4585063"/>
                <a:gd name="connsiteY42" fmla="*/ 1105611 h 3592286"/>
                <a:gd name="connsiteX43" fmla="*/ 44040 w 4585063"/>
                <a:gd name="connsiteY43" fmla="*/ 852505 h 3592286"/>
                <a:gd name="connsiteX44" fmla="*/ 397163 w 4585063"/>
                <a:gd name="connsiteY44" fmla="*/ 724810 h 3592286"/>
                <a:gd name="connsiteX45" fmla="*/ 174507 w 4585063"/>
                <a:gd name="connsiteY45" fmla="*/ 422449 h 3592286"/>
                <a:gd name="connsiteX46" fmla="*/ 545752 w 4585063"/>
                <a:gd name="connsiteY46" fmla="*/ 366073 h 3592286"/>
                <a:gd name="connsiteX47" fmla="*/ 386360 w 4585063"/>
                <a:gd name="connsiteY47" fmla="*/ 26093 h 3592286"/>
                <a:gd name="connsiteX48" fmla="*/ 761465 w 4585063"/>
                <a:gd name="connsiteY48" fmla="*/ 43246 h 359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4585063" h="3592286">
                  <a:moveTo>
                    <a:pt x="750789" y="0"/>
                  </a:moveTo>
                  <a:lnTo>
                    <a:pt x="3834274" y="0"/>
                  </a:lnTo>
                  <a:lnTo>
                    <a:pt x="3823598" y="43246"/>
                  </a:lnTo>
                  <a:lnTo>
                    <a:pt x="4198703" y="26093"/>
                  </a:lnTo>
                  <a:lnTo>
                    <a:pt x="4039311" y="366073"/>
                  </a:lnTo>
                  <a:lnTo>
                    <a:pt x="4410556" y="422449"/>
                  </a:lnTo>
                  <a:lnTo>
                    <a:pt x="4187900" y="724810"/>
                  </a:lnTo>
                  <a:lnTo>
                    <a:pt x="4541023" y="852505"/>
                  </a:lnTo>
                  <a:lnTo>
                    <a:pt x="4263640" y="1105611"/>
                  </a:lnTo>
                  <a:lnTo>
                    <a:pt x="4585063" y="1299755"/>
                  </a:lnTo>
                  <a:lnTo>
                    <a:pt x="4263640" y="1493898"/>
                  </a:lnTo>
                  <a:lnTo>
                    <a:pt x="4541023" y="1747004"/>
                  </a:lnTo>
                  <a:lnTo>
                    <a:pt x="4187900" y="1874699"/>
                  </a:lnTo>
                  <a:lnTo>
                    <a:pt x="4410556" y="2177060"/>
                  </a:lnTo>
                  <a:lnTo>
                    <a:pt x="4039311" y="2233436"/>
                  </a:lnTo>
                  <a:lnTo>
                    <a:pt x="4198703" y="2573416"/>
                  </a:lnTo>
                  <a:lnTo>
                    <a:pt x="3823598" y="2556263"/>
                  </a:lnTo>
                  <a:lnTo>
                    <a:pt x="3913596" y="2920819"/>
                  </a:lnTo>
                  <a:lnTo>
                    <a:pt x="3549040" y="2830821"/>
                  </a:lnTo>
                  <a:lnTo>
                    <a:pt x="3566193" y="3205926"/>
                  </a:lnTo>
                  <a:lnTo>
                    <a:pt x="3226213" y="3046534"/>
                  </a:lnTo>
                  <a:lnTo>
                    <a:pt x="3169837" y="3417779"/>
                  </a:lnTo>
                  <a:lnTo>
                    <a:pt x="2867476" y="3195123"/>
                  </a:lnTo>
                  <a:lnTo>
                    <a:pt x="2739781" y="3548246"/>
                  </a:lnTo>
                  <a:lnTo>
                    <a:pt x="2486675" y="3270863"/>
                  </a:lnTo>
                  <a:lnTo>
                    <a:pt x="2292532" y="3592286"/>
                  </a:lnTo>
                  <a:lnTo>
                    <a:pt x="2098388" y="3270863"/>
                  </a:lnTo>
                  <a:lnTo>
                    <a:pt x="1845282" y="3548246"/>
                  </a:lnTo>
                  <a:lnTo>
                    <a:pt x="1717587" y="3195123"/>
                  </a:lnTo>
                  <a:lnTo>
                    <a:pt x="1415226" y="3417779"/>
                  </a:lnTo>
                  <a:lnTo>
                    <a:pt x="1358850" y="3046534"/>
                  </a:lnTo>
                  <a:lnTo>
                    <a:pt x="1018870" y="3205926"/>
                  </a:lnTo>
                  <a:lnTo>
                    <a:pt x="1036023" y="2830821"/>
                  </a:lnTo>
                  <a:lnTo>
                    <a:pt x="671467" y="2920819"/>
                  </a:lnTo>
                  <a:lnTo>
                    <a:pt x="761465" y="2556263"/>
                  </a:lnTo>
                  <a:lnTo>
                    <a:pt x="386360" y="2573416"/>
                  </a:lnTo>
                  <a:lnTo>
                    <a:pt x="545752" y="2233436"/>
                  </a:lnTo>
                  <a:lnTo>
                    <a:pt x="174507" y="2177060"/>
                  </a:lnTo>
                  <a:lnTo>
                    <a:pt x="397163" y="1874699"/>
                  </a:lnTo>
                  <a:lnTo>
                    <a:pt x="44040" y="1747004"/>
                  </a:lnTo>
                  <a:lnTo>
                    <a:pt x="321423" y="1493898"/>
                  </a:lnTo>
                  <a:lnTo>
                    <a:pt x="0" y="1299755"/>
                  </a:lnTo>
                  <a:lnTo>
                    <a:pt x="321423" y="1105611"/>
                  </a:lnTo>
                  <a:lnTo>
                    <a:pt x="44040" y="852505"/>
                  </a:lnTo>
                  <a:lnTo>
                    <a:pt x="397163" y="724810"/>
                  </a:lnTo>
                  <a:lnTo>
                    <a:pt x="174507" y="422449"/>
                  </a:lnTo>
                  <a:lnTo>
                    <a:pt x="545752" y="366073"/>
                  </a:lnTo>
                  <a:lnTo>
                    <a:pt x="386360" y="26093"/>
                  </a:lnTo>
                  <a:lnTo>
                    <a:pt x="761465" y="4324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39C12"/>
                </a:gs>
                <a:gs pos="50000">
                  <a:srgbClr val="F6B448"/>
                </a:gs>
                <a:gs pos="100000">
                  <a:srgbClr val="F8C778"/>
                </a:gs>
              </a:gsLst>
              <a:lin ang="5400000" scaled="1"/>
              <a:tileRect/>
            </a:gra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자유형 34"/>
            <p:cNvSpPr/>
            <p:nvPr/>
          </p:nvSpPr>
          <p:spPr>
            <a:xfrm flipV="1">
              <a:off x="3297100" y="2743201"/>
              <a:ext cx="3242129" cy="992777"/>
            </a:xfrm>
            <a:custGeom>
              <a:avLst/>
              <a:gdLst>
                <a:gd name="connsiteX0" fmla="*/ 1621065 w 3242129"/>
                <a:gd name="connsiteY0" fmla="*/ 0 h 992777"/>
                <a:gd name="connsiteX1" fmla="*/ 1815208 w 3242129"/>
                <a:gd name="connsiteY1" fmla="*/ 321423 h 992777"/>
                <a:gd name="connsiteX2" fmla="*/ 2068314 w 3242129"/>
                <a:gd name="connsiteY2" fmla="*/ 44040 h 992777"/>
                <a:gd name="connsiteX3" fmla="*/ 2196009 w 3242129"/>
                <a:gd name="connsiteY3" fmla="*/ 397163 h 992777"/>
                <a:gd name="connsiteX4" fmla="*/ 2498370 w 3242129"/>
                <a:gd name="connsiteY4" fmla="*/ 174507 h 992777"/>
                <a:gd name="connsiteX5" fmla="*/ 2554746 w 3242129"/>
                <a:gd name="connsiteY5" fmla="*/ 545752 h 992777"/>
                <a:gd name="connsiteX6" fmla="*/ 2894726 w 3242129"/>
                <a:gd name="connsiteY6" fmla="*/ 386360 h 992777"/>
                <a:gd name="connsiteX7" fmla="*/ 2877573 w 3242129"/>
                <a:gd name="connsiteY7" fmla="*/ 761465 h 992777"/>
                <a:gd name="connsiteX8" fmla="*/ 3242129 w 3242129"/>
                <a:gd name="connsiteY8" fmla="*/ 671467 h 992777"/>
                <a:gd name="connsiteX9" fmla="*/ 3162807 w 3242129"/>
                <a:gd name="connsiteY9" fmla="*/ 992777 h 992777"/>
                <a:gd name="connsiteX10" fmla="*/ 79322 w 3242129"/>
                <a:gd name="connsiteY10" fmla="*/ 992777 h 992777"/>
                <a:gd name="connsiteX11" fmla="*/ 0 w 3242129"/>
                <a:gd name="connsiteY11" fmla="*/ 671467 h 992777"/>
                <a:gd name="connsiteX12" fmla="*/ 364556 w 3242129"/>
                <a:gd name="connsiteY12" fmla="*/ 761465 h 992777"/>
                <a:gd name="connsiteX13" fmla="*/ 347403 w 3242129"/>
                <a:gd name="connsiteY13" fmla="*/ 386360 h 992777"/>
                <a:gd name="connsiteX14" fmla="*/ 687383 w 3242129"/>
                <a:gd name="connsiteY14" fmla="*/ 545752 h 992777"/>
                <a:gd name="connsiteX15" fmla="*/ 743759 w 3242129"/>
                <a:gd name="connsiteY15" fmla="*/ 174507 h 992777"/>
                <a:gd name="connsiteX16" fmla="*/ 1046120 w 3242129"/>
                <a:gd name="connsiteY16" fmla="*/ 397163 h 992777"/>
                <a:gd name="connsiteX17" fmla="*/ 1173815 w 3242129"/>
                <a:gd name="connsiteY17" fmla="*/ 44040 h 992777"/>
                <a:gd name="connsiteX18" fmla="*/ 1426921 w 3242129"/>
                <a:gd name="connsiteY18" fmla="*/ 321423 h 992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42129" h="992777">
                  <a:moveTo>
                    <a:pt x="1621065" y="0"/>
                  </a:moveTo>
                  <a:lnTo>
                    <a:pt x="1815208" y="321423"/>
                  </a:lnTo>
                  <a:lnTo>
                    <a:pt x="2068314" y="44040"/>
                  </a:lnTo>
                  <a:lnTo>
                    <a:pt x="2196009" y="397163"/>
                  </a:lnTo>
                  <a:lnTo>
                    <a:pt x="2498370" y="174507"/>
                  </a:lnTo>
                  <a:lnTo>
                    <a:pt x="2554746" y="545752"/>
                  </a:lnTo>
                  <a:lnTo>
                    <a:pt x="2894726" y="386360"/>
                  </a:lnTo>
                  <a:lnTo>
                    <a:pt x="2877573" y="761465"/>
                  </a:lnTo>
                  <a:lnTo>
                    <a:pt x="3242129" y="671467"/>
                  </a:lnTo>
                  <a:lnTo>
                    <a:pt x="3162807" y="992777"/>
                  </a:lnTo>
                  <a:lnTo>
                    <a:pt x="79322" y="992777"/>
                  </a:lnTo>
                  <a:lnTo>
                    <a:pt x="0" y="671467"/>
                  </a:lnTo>
                  <a:lnTo>
                    <a:pt x="364556" y="761465"/>
                  </a:lnTo>
                  <a:lnTo>
                    <a:pt x="347403" y="386360"/>
                  </a:lnTo>
                  <a:lnTo>
                    <a:pt x="687383" y="545752"/>
                  </a:lnTo>
                  <a:lnTo>
                    <a:pt x="743759" y="174507"/>
                  </a:lnTo>
                  <a:lnTo>
                    <a:pt x="1046120" y="397163"/>
                  </a:lnTo>
                  <a:lnTo>
                    <a:pt x="1173815" y="44040"/>
                  </a:lnTo>
                  <a:lnTo>
                    <a:pt x="1426921" y="32142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39C12"/>
                </a:gs>
                <a:gs pos="100000">
                  <a:srgbClr val="F8C778"/>
                </a:gs>
              </a:gsLst>
              <a:lin ang="16200000" scaled="1"/>
              <a:tileRect/>
            </a:gradFill>
            <a:ln>
              <a:solidFill>
                <a:schemeClr val="bg1">
                  <a:lumMod val="85000"/>
                </a:schemeClr>
              </a:solidFill>
            </a:ln>
            <a:effectLst>
              <a:outerShdw blurRad="50800" dist="38100" dir="5400000" sx="104000" sy="104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6" name="그룹 35"/>
          <p:cNvGrpSpPr/>
          <p:nvPr/>
        </p:nvGrpSpPr>
        <p:grpSpPr>
          <a:xfrm rot="3335957">
            <a:off x="6561284" y="3828142"/>
            <a:ext cx="2965402" cy="2323321"/>
            <a:chOff x="2625634" y="2743201"/>
            <a:chExt cx="4585063" cy="3592286"/>
          </a:xfrm>
        </p:grpSpPr>
        <p:sp>
          <p:nvSpPr>
            <p:cNvPr id="37" name="자유형 36"/>
            <p:cNvSpPr/>
            <p:nvPr/>
          </p:nvSpPr>
          <p:spPr>
            <a:xfrm>
              <a:off x="2625634" y="2743201"/>
              <a:ext cx="4585063" cy="3592286"/>
            </a:xfrm>
            <a:custGeom>
              <a:avLst/>
              <a:gdLst>
                <a:gd name="connsiteX0" fmla="*/ 750789 w 4585063"/>
                <a:gd name="connsiteY0" fmla="*/ 0 h 3592286"/>
                <a:gd name="connsiteX1" fmla="*/ 3834274 w 4585063"/>
                <a:gd name="connsiteY1" fmla="*/ 0 h 3592286"/>
                <a:gd name="connsiteX2" fmla="*/ 3823598 w 4585063"/>
                <a:gd name="connsiteY2" fmla="*/ 43246 h 3592286"/>
                <a:gd name="connsiteX3" fmla="*/ 4198703 w 4585063"/>
                <a:gd name="connsiteY3" fmla="*/ 26093 h 3592286"/>
                <a:gd name="connsiteX4" fmla="*/ 4039311 w 4585063"/>
                <a:gd name="connsiteY4" fmla="*/ 366073 h 3592286"/>
                <a:gd name="connsiteX5" fmla="*/ 4410556 w 4585063"/>
                <a:gd name="connsiteY5" fmla="*/ 422449 h 3592286"/>
                <a:gd name="connsiteX6" fmla="*/ 4187900 w 4585063"/>
                <a:gd name="connsiteY6" fmla="*/ 724810 h 3592286"/>
                <a:gd name="connsiteX7" fmla="*/ 4541023 w 4585063"/>
                <a:gd name="connsiteY7" fmla="*/ 852505 h 3592286"/>
                <a:gd name="connsiteX8" fmla="*/ 4263640 w 4585063"/>
                <a:gd name="connsiteY8" fmla="*/ 1105611 h 3592286"/>
                <a:gd name="connsiteX9" fmla="*/ 4585063 w 4585063"/>
                <a:gd name="connsiteY9" fmla="*/ 1299755 h 3592286"/>
                <a:gd name="connsiteX10" fmla="*/ 4263640 w 4585063"/>
                <a:gd name="connsiteY10" fmla="*/ 1493898 h 3592286"/>
                <a:gd name="connsiteX11" fmla="*/ 4541023 w 4585063"/>
                <a:gd name="connsiteY11" fmla="*/ 1747004 h 3592286"/>
                <a:gd name="connsiteX12" fmla="*/ 4187900 w 4585063"/>
                <a:gd name="connsiteY12" fmla="*/ 1874699 h 3592286"/>
                <a:gd name="connsiteX13" fmla="*/ 4410556 w 4585063"/>
                <a:gd name="connsiteY13" fmla="*/ 2177060 h 3592286"/>
                <a:gd name="connsiteX14" fmla="*/ 4039311 w 4585063"/>
                <a:gd name="connsiteY14" fmla="*/ 2233436 h 3592286"/>
                <a:gd name="connsiteX15" fmla="*/ 4198703 w 4585063"/>
                <a:gd name="connsiteY15" fmla="*/ 2573416 h 3592286"/>
                <a:gd name="connsiteX16" fmla="*/ 3823598 w 4585063"/>
                <a:gd name="connsiteY16" fmla="*/ 2556263 h 3592286"/>
                <a:gd name="connsiteX17" fmla="*/ 3913596 w 4585063"/>
                <a:gd name="connsiteY17" fmla="*/ 2920819 h 3592286"/>
                <a:gd name="connsiteX18" fmla="*/ 3549040 w 4585063"/>
                <a:gd name="connsiteY18" fmla="*/ 2830821 h 3592286"/>
                <a:gd name="connsiteX19" fmla="*/ 3566193 w 4585063"/>
                <a:gd name="connsiteY19" fmla="*/ 3205926 h 3592286"/>
                <a:gd name="connsiteX20" fmla="*/ 3226213 w 4585063"/>
                <a:gd name="connsiteY20" fmla="*/ 3046534 h 3592286"/>
                <a:gd name="connsiteX21" fmla="*/ 3169837 w 4585063"/>
                <a:gd name="connsiteY21" fmla="*/ 3417779 h 3592286"/>
                <a:gd name="connsiteX22" fmla="*/ 2867476 w 4585063"/>
                <a:gd name="connsiteY22" fmla="*/ 3195123 h 3592286"/>
                <a:gd name="connsiteX23" fmla="*/ 2739781 w 4585063"/>
                <a:gd name="connsiteY23" fmla="*/ 3548246 h 3592286"/>
                <a:gd name="connsiteX24" fmla="*/ 2486675 w 4585063"/>
                <a:gd name="connsiteY24" fmla="*/ 3270863 h 3592286"/>
                <a:gd name="connsiteX25" fmla="*/ 2292532 w 4585063"/>
                <a:gd name="connsiteY25" fmla="*/ 3592286 h 3592286"/>
                <a:gd name="connsiteX26" fmla="*/ 2098388 w 4585063"/>
                <a:gd name="connsiteY26" fmla="*/ 3270863 h 3592286"/>
                <a:gd name="connsiteX27" fmla="*/ 1845282 w 4585063"/>
                <a:gd name="connsiteY27" fmla="*/ 3548246 h 3592286"/>
                <a:gd name="connsiteX28" fmla="*/ 1717587 w 4585063"/>
                <a:gd name="connsiteY28" fmla="*/ 3195123 h 3592286"/>
                <a:gd name="connsiteX29" fmla="*/ 1415226 w 4585063"/>
                <a:gd name="connsiteY29" fmla="*/ 3417779 h 3592286"/>
                <a:gd name="connsiteX30" fmla="*/ 1358850 w 4585063"/>
                <a:gd name="connsiteY30" fmla="*/ 3046534 h 3592286"/>
                <a:gd name="connsiteX31" fmla="*/ 1018870 w 4585063"/>
                <a:gd name="connsiteY31" fmla="*/ 3205926 h 3592286"/>
                <a:gd name="connsiteX32" fmla="*/ 1036023 w 4585063"/>
                <a:gd name="connsiteY32" fmla="*/ 2830821 h 3592286"/>
                <a:gd name="connsiteX33" fmla="*/ 671467 w 4585063"/>
                <a:gd name="connsiteY33" fmla="*/ 2920819 h 3592286"/>
                <a:gd name="connsiteX34" fmla="*/ 761465 w 4585063"/>
                <a:gd name="connsiteY34" fmla="*/ 2556263 h 3592286"/>
                <a:gd name="connsiteX35" fmla="*/ 386360 w 4585063"/>
                <a:gd name="connsiteY35" fmla="*/ 2573416 h 3592286"/>
                <a:gd name="connsiteX36" fmla="*/ 545752 w 4585063"/>
                <a:gd name="connsiteY36" fmla="*/ 2233436 h 3592286"/>
                <a:gd name="connsiteX37" fmla="*/ 174507 w 4585063"/>
                <a:gd name="connsiteY37" fmla="*/ 2177060 h 3592286"/>
                <a:gd name="connsiteX38" fmla="*/ 397163 w 4585063"/>
                <a:gd name="connsiteY38" fmla="*/ 1874699 h 3592286"/>
                <a:gd name="connsiteX39" fmla="*/ 44040 w 4585063"/>
                <a:gd name="connsiteY39" fmla="*/ 1747004 h 3592286"/>
                <a:gd name="connsiteX40" fmla="*/ 321423 w 4585063"/>
                <a:gd name="connsiteY40" fmla="*/ 1493898 h 3592286"/>
                <a:gd name="connsiteX41" fmla="*/ 0 w 4585063"/>
                <a:gd name="connsiteY41" fmla="*/ 1299755 h 3592286"/>
                <a:gd name="connsiteX42" fmla="*/ 321423 w 4585063"/>
                <a:gd name="connsiteY42" fmla="*/ 1105611 h 3592286"/>
                <a:gd name="connsiteX43" fmla="*/ 44040 w 4585063"/>
                <a:gd name="connsiteY43" fmla="*/ 852505 h 3592286"/>
                <a:gd name="connsiteX44" fmla="*/ 397163 w 4585063"/>
                <a:gd name="connsiteY44" fmla="*/ 724810 h 3592286"/>
                <a:gd name="connsiteX45" fmla="*/ 174507 w 4585063"/>
                <a:gd name="connsiteY45" fmla="*/ 422449 h 3592286"/>
                <a:gd name="connsiteX46" fmla="*/ 545752 w 4585063"/>
                <a:gd name="connsiteY46" fmla="*/ 366073 h 3592286"/>
                <a:gd name="connsiteX47" fmla="*/ 386360 w 4585063"/>
                <a:gd name="connsiteY47" fmla="*/ 26093 h 3592286"/>
                <a:gd name="connsiteX48" fmla="*/ 761465 w 4585063"/>
                <a:gd name="connsiteY48" fmla="*/ 43246 h 359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4585063" h="3592286">
                  <a:moveTo>
                    <a:pt x="750789" y="0"/>
                  </a:moveTo>
                  <a:lnTo>
                    <a:pt x="3834274" y="0"/>
                  </a:lnTo>
                  <a:lnTo>
                    <a:pt x="3823598" y="43246"/>
                  </a:lnTo>
                  <a:lnTo>
                    <a:pt x="4198703" y="26093"/>
                  </a:lnTo>
                  <a:lnTo>
                    <a:pt x="4039311" y="366073"/>
                  </a:lnTo>
                  <a:lnTo>
                    <a:pt x="4410556" y="422449"/>
                  </a:lnTo>
                  <a:lnTo>
                    <a:pt x="4187900" y="724810"/>
                  </a:lnTo>
                  <a:lnTo>
                    <a:pt x="4541023" y="852505"/>
                  </a:lnTo>
                  <a:lnTo>
                    <a:pt x="4263640" y="1105611"/>
                  </a:lnTo>
                  <a:lnTo>
                    <a:pt x="4585063" y="1299755"/>
                  </a:lnTo>
                  <a:lnTo>
                    <a:pt x="4263640" y="1493898"/>
                  </a:lnTo>
                  <a:lnTo>
                    <a:pt x="4541023" y="1747004"/>
                  </a:lnTo>
                  <a:lnTo>
                    <a:pt x="4187900" y="1874699"/>
                  </a:lnTo>
                  <a:lnTo>
                    <a:pt x="4410556" y="2177060"/>
                  </a:lnTo>
                  <a:lnTo>
                    <a:pt x="4039311" y="2233436"/>
                  </a:lnTo>
                  <a:lnTo>
                    <a:pt x="4198703" y="2573416"/>
                  </a:lnTo>
                  <a:lnTo>
                    <a:pt x="3823598" y="2556263"/>
                  </a:lnTo>
                  <a:lnTo>
                    <a:pt x="3913596" y="2920819"/>
                  </a:lnTo>
                  <a:lnTo>
                    <a:pt x="3549040" y="2830821"/>
                  </a:lnTo>
                  <a:lnTo>
                    <a:pt x="3566193" y="3205926"/>
                  </a:lnTo>
                  <a:lnTo>
                    <a:pt x="3226213" y="3046534"/>
                  </a:lnTo>
                  <a:lnTo>
                    <a:pt x="3169837" y="3417779"/>
                  </a:lnTo>
                  <a:lnTo>
                    <a:pt x="2867476" y="3195123"/>
                  </a:lnTo>
                  <a:lnTo>
                    <a:pt x="2739781" y="3548246"/>
                  </a:lnTo>
                  <a:lnTo>
                    <a:pt x="2486675" y="3270863"/>
                  </a:lnTo>
                  <a:lnTo>
                    <a:pt x="2292532" y="3592286"/>
                  </a:lnTo>
                  <a:lnTo>
                    <a:pt x="2098388" y="3270863"/>
                  </a:lnTo>
                  <a:lnTo>
                    <a:pt x="1845282" y="3548246"/>
                  </a:lnTo>
                  <a:lnTo>
                    <a:pt x="1717587" y="3195123"/>
                  </a:lnTo>
                  <a:lnTo>
                    <a:pt x="1415226" y="3417779"/>
                  </a:lnTo>
                  <a:lnTo>
                    <a:pt x="1358850" y="3046534"/>
                  </a:lnTo>
                  <a:lnTo>
                    <a:pt x="1018870" y="3205926"/>
                  </a:lnTo>
                  <a:lnTo>
                    <a:pt x="1036023" y="2830821"/>
                  </a:lnTo>
                  <a:lnTo>
                    <a:pt x="671467" y="2920819"/>
                  </a:lnTo>
                  <a:lnTo>
                    <a:pt x="761465" y="2556263"/>
                  </a:lnTo>
                  <a:lnTo>
                    <a:pt x="386360" y="2573416"/>
                  </a:lnTo>
                  <a:lnTo>
                    <a:pt x="545752" y="2233436"/>
                  </a:lnTo>
                  <a:lnTo>
                    <a:pt x="174507" y="2177060"/>
                  </a:lnTo>
                  <a:lnTo>
                    <a:pt x="397163" y="1874699"/>
                  </a:lnTo>
                  <a:lnTo>
                    <a:pt x="44040" y="1747004"/>
                  </a:lnTo>
                  <a:lnTo>
                    <a:pt x="321423" y="1493898"/>
                  </a:lnTo>
                  <a:lnTo>
                    <a:pt x="0" y="1299755"/>
                  </a:lnTo>
                  <a:lnTo>
                    <a:pt x="321423" y="1105611"/>
                  </a:lnTo>
                  <a:lnTo>
                    <a:pt x="44040" y="852505"/>
                  </a:lnTo>
                  <a:lnTo>
                    <a:pt x="397163" y="724810"/>
                  </a:lnTo>
                  <a:lnTo>
                    <a:pt x="174507" y="422449"/>
                  </a:lnTo>
                  <a:lnTo>
                    <a:pt x="545752" y="366073"/>
                  </a:lnTo>
                  <a:lnTo>
                    <a:pt x="386360" y="26093"/>
                  </a:lnTo>
                  <a:lnTo>
                    <a:pt x="761465" y="4324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C0392B"/>
                </a:gs>
                <a:gs pos="50000">
                  <a:srgbClr val="D96053"/>
                </a:gs>
                <a:gs pos="100000">
                  <a:srgbClr val="E6968E"/>
                </a:gs>
              </a:gsLst>
              <a:lin ang="5400000" scaled="1"/>
              <a:tileRect/>
            </a:gra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자유형 37"/>
            <p:cNvSpPr/>
            <p:nvPr/>
          </p:nvSpPr>
          <p:spPr>
            <a:xfrm flipV="1">
              <a:off x="3297100" y="2743201"/>
              <a:ext cx="3242129" cy="992777"/>
            </a:xfrm>
            <a:custGeom>
              <a:avLst/>
              <a:gdLst>
                <a:gd name="connsiteX0" fmla="*/ 1621065 w 3242129"/>
                <a:gd name="connsiteY0" fmla="*/ 0 h 992777"/>
                <a:gd name="connsiteX1" fmla="*/ 1815208 w 3242129"/>
                <a:gd name="connsiteY1" fmla="*/ 321423 h 992777"/>
                <a:gd name="connsiteX2" fmla="*/ 2068314 w 3242129"/>
                <a:gd name="connsiteY2" fmla="*/ 44040 h 992777"/>
                <a:gd name="connsiteX3" fmla="*/ 2196009 w 3242129"/>
                <a:gd name="connsiteY3" fmla="*/ 397163 h 992777"/>
                <a:gd name="connsiteX4" fmla="*/ 2498370 w 3242129"/>
                <a:gd name="connsiteY4" fmla="*/ 174507 h 992777"/>
                <a:gd name="connsiteX5" fmla="*/ 2554746 w 3242129"/>
                <a:gd name="connsiteY5" fmla="*/ 545752 h 992777"/>
                <a:gd name="connsiteX6" fmla="*/ 2894726 w 3242129"/>
                <a:gd name="connsiteY6" fmla="*/ 386360 h 992777"/>
                <a:gd name="connsiteX7" fmla="*/ 2877573 w 3242129"/>
                <a:gd name="connsiteY7" fmla="*/ 761465 h 992777"/>
                <a:gd name="connsiteX8" fmla="*/ 3242129 w 3242129"/>
                <a:gd name="connsiteY8" fmla="*/ 671467 h 992777"/>
                <a:gd name="connsiteX9" fmla="*/ 3162807 w 3242129"/>
                <a:gd name="connsiteY9" fmla="*/ 992777 h 992777"/>
                <a:gd name="connsiteX10" fmla="*/ 79322 w 3242129"/>
                <a:gd name="connsiteY10" fmla="*/ 992777 h 992777"/>
                <a:gd name="connsiteX11" fmla="*/ 0 w 3242129"/>
                <a:gd name="connsiteY11" fmla="*/ 671467 h 992777"/>
                <a:gd name="connsiteX12" fmla="*/ 364556 w 3242129"/>
                <a:gd name="connsiteY12" fmla="*/ 761465 h 992777"/>
                <a:gd name="connsiteX13" fmla="*/ 347403 w 3242129"/>
                <a:gd name="connsiteY13" fmla="*/ 386360 h 992777"/>
                <a:gd name="connsiteX14" fmla="*/ 687383 w 3242129"/>
                <a:gd name="connsiteY14" fmla="*/ 545752 h 992777"/>
                <a:gd name="connsiteX15" fmla="*/ 743759 w 3242129"/>
                <a:gd name="connsiteY15" fmla="*/ 174507 h 992777"/>
                <a:gd name="connsiteX16" fmla="*/ 1046120 w 3242129"/>
                <a:gd name="connsiteY16" fmla="*/ 397163 h 992777"/>
                <a:gd name="connsiteX17" fmla="*/ 1173815 w 3242129"/>
                <a:gd name="connsiteY17" fmla="*/ 44040 h 992777"/>
                <a:gd name="connsiteX18" fmla="*/ 1426921 w 3242129"/>
                <a:gd name="connsiteY18" fmla="*/ 321423 h 992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42129" h="992777">
                  <a:moveTo>
                    <a:pt x="1621065" y="0"/>
                  </a:moveTo>
                  <a:lnTo>
                    <a:pt x="1815208" y="321423"/>
                  </a:lnTo>
                  <a:lnTo>
                    <a:pt x="2068314" y="44040"/>
                  </a:lnTo>
                  <a:lnTo>
                    <a:pt x="2196009" y="397163"/>
                  </a:lnTo>
                  <a:lnTo>
                    <a:pt x="2498370" y="174507"/>
                  </a:lnTo>
                  <a:lnTo>
                    <a:pt x="2554746" y="545752"/>
                  </a:lnTo>
                  <a:lnTo>
                    <a:pt x="2894726" y="386360"/>
                  </a:lnTo>
                  <a:lnTo>
                    <a:pt x="2877573" y="761465"/>
                  </a:lnTo>
                  <a:lnTo>
                    <a:pt x="3242129" y="671467"/>
                  </a:lnTo>
                  <a:lnTo>
                    <a:pt x="3162807" y="992777"/>
                  </a:lnTo>
                  <a:lnTo>
                    <a:pt x="79322" y="992777"/>
                  </a:lnTo>
                  <a:lnTo>
                    <a:pt x="0" y="671467"/>
                  </a:lnTo>
                  <a:lnTo>
                    <a:pt x="364556" y="761465"/>
                  </a:lnTo>
                  <a:lnTo>
                    <a:pt x="347403" y="386360"/>
                  </a:lnTo>
                  <a:lnTo>
                    <a:pt x="687383" y="545752"/>
                  </a:lnTo>
                  <a:lnTo>
                    <a:pt x="743759" y="174507"/>
                  </a:lnTo>
                  <a:lnTo>
                    <a:pt x="1046120" y="397163"/>
                  </a:lnTo>
                  <a:lnTo>
                    <a:pt x="1173815" y="44040"/>
                  </a:lnTo>
                  <a:lnTo>
                    <a:pt x="1426921" y="32142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C0392B"/>
                </a:gs>
                <a:gs pos="100000">
                  <a:srgbClr val="E6968E"/>
                </a:gs>
              </a:gsLst>
              <a:lin ang="16200000" scaled="1"/>
              <a:tileRect/>
            </a:gradFill>
            <a:ln>
              <a:solidFill>
                <a:schemeClr val="bg1">
                  <a:lumMod val="85000"/>
                </a:schemeClr>
              </a:solidFill>
            </a:ln>
            <a:effectLst>
              <a:outerShdw blurRad="50800" dist="38100" dir="5400000" sx="104000" sy="104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2165750" y="1599672"/>
            <a:ext cx="1217531" cy="110799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ko-KR" sz="66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01</a:t>
            </a:r>
            <a:endParaRPr lang="ko-KR" altLang="en-US" sz="660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581861" y="1599672"/>
            <a:ext cx="1217531" cy="110799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ko-KR" sz="66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02</a:t>
            </a:r>
            <a:endParaRPr lang="ko-KR" altLang="en-US" sz="660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737586" y="1599672"/>
            <a:ext cx="1217531" cy="110799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ko-KR" sz="66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03</a:t>
            </a:r>
            <a:endParaRPr lang="ko-KR" altLang="en-US" sz="660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009589" y="4435804"/>
            <a:ext cx="1217531" cy="110799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ko-KR" sz="66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04</a:t>
            </a:r>
            <a:endParaRPr lang="ko-KR" altLang="en-US" sz="660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476172" y="4435804"/>
            <a:ext cx="1217531" cy="110799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ko-KR" sz="66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05</a:t>
            </a:r>
            <a:endParaRPr lang="ko-KR" altLang="en-US" sz="660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7791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 rot="3390967">
            <a:off x="3764280" y="2484119"/>
            <a:ext cx="3962400" cy="2788920"/>
            <a:chOff x="1371600" y="2712720"/>
            <a:chExt cx="3962400" cy="2788920"/>
          </a:xfrm>
        </p:grpSpPr>
        <p:sp>
          <p:nvSpPr>
            <p:cNvPr id="9" name="자유형 8"/>
            <p:cNvSpPr/>
            <p:nvPr/>
          </p:nvSpPr>
          <p:spPr>
            <a:xfrm>
              <a:off x="1371600" y="2712720"/>
              <a:ext cx="3962400" cy="2788920"/>
            </a:xfrm>
            <a:custGeom>
              <a:avLst/>
              <a:gdLst>
                <a:gd name="connsiteX0" fmla="*/ 488699 w 3962400"/>
                <a:gd name="connsiteY0" fmla="*/ 0 h 2788920"/>
                <a:gd name="connsiteX1" fmla="*/ 3473701 w 3962400"/>
                <a:gd name="connsiteY1" fmla="*/ 0 h 2788920"/>
                <a:gd name="connsiteX2" fmla="*/ 3466371 w 3962400"/>
                <a:gd name="connsiteY2" fmla="*/ 13873 h 2788920"/>
                <a:gd name="connsiteX3" fmla="*/ 3811591 w 3962400"/>
                <a:gd name="connsiteY3" fmla="*/ 49554 h 2788920"/>
                <a:gd name="connsiteX4" fmla="*/ 3592706 w 3962400"/>
                <a:gd name="connsiteY4" fmla="*/ 318883 h 2788920"/>
                <a:gd name="connsiteX5" fmla="*/ 3924341 w 3962400"/>
                <a:gd name="connsiteY5" fmla="*/ 421208 h 2788920"/>
                <a:gd name="connsiteX6" fmla="*/ 3657103 w 3962400"/>
                <a:gd name="connsiteY6" fmla="*/ 642652 h 2788920"/>
                <a:gd name="connsiteX7" fmla="*/ 3962400 w 3962400"/>
                <a:gd name="connsiteY7" fmla="*/ 807720 h 2788920"/>
                <a:gd name="connsiteX8" fmla="*/ 3657103 w 3962400"/>
                <a:gd name="connsiteY8" fmla="*/ 972788 h 2788920"/>
                <a:gd name="connsiteX9" fmla="*/ 3924341 w 3962400"/>
                <a:gd name="connsiteY9" fmla="*/ 1194232 h 2788920"/>
                <a:gd name="connsiteX10" fmla="*/ 3592706 w 3962400"/>
                <a:gd name="connsiteY10" fmla="*/ 1296557 h 2788920"/>
                <a:gd name="connsiteX11" fmla="*/ 3811591 w 3962400"/>
                <a:gd name="connsiteY11" fmla="*/ 1565886 h 2788920"/>
                <a:gd name="connsiteX12" fmla="*/ 3466371 w 3962400"/>
                <a:gd name="connsiteY12" fmla="*/ 1601567 h 2788920"/>
                <a:gd name="connsiteX13" fmla="*/ 3628508 w 3962400"/>
                <a:gd name="connsiteY13" fmla="*/ 1908415 h 2788920"/>
                <a:gd name="connsiteX14" fmla="*/ 3282964 w 3962400"/>
                <a:gd name="connsiteY14" fmla="*/ 1876045 h 2788920"/>
                <a:gd name="connsiteX15" fmla="*/ 3382120 w 3962400"/>
                <a:gd name="connsiteY15" fmla="*/ 2208640 h 2788920"/>
                <a:gd name="connsiteX16" fmla="*/ 3049525 w 3962400"/>
                <a:gd name="connsiteY16" fmla="*/ 2109484 h 2788920"/>
                <a:gd name="connsiteX17" fmla="*/ 3081895 w 3962400"/>
                <a:gd name="connsiteY17" fmla="*/ 2455028 h 2788920"/>
                <a:gd name="connsiteX18" fmla="*/ 2775047 w 3962400"/>
                <a:gd name="connsiteY18" fmla="*/ 2292891 h 2788920"/>
                <a:gd name="connsiteX19" fmla="*/ 2739366 w 3962400"/>
                <a:gd name="connsiteY19" fmla="*/ 2638111 h 2788920"/>
                <a:gd name="connsiteX20" fmla="*/ 2470037 w 3962400"/>
                <a:gd name="connsiteY20" fmla="*/ 2419226 h 2788920"/>
                <a:gd name="connsiteX21" fmla="*/ 2367712 w 3962400"/>
                <a:gd name="connsiteY21" fmla="*/ 2750861 h 2788920"/>
                <a:gd name="connsiteX22" fmla="*/ 2146268 w 3962400"/>
                <a:gd name="connsiteY22" fmla="*/ 2483623 h 2788920"/>
                <a:gd name="connsiteX23" fmla="*/ 1981200 w 3962400"/>
                <a:gd name="connsiteY23" fmla="*/ 2788920 h 2788920"/>
                <a:gd name="connsiteX24" fmla="*/ 1816132 w 3962400"/>
                <a:gd name="connsiteY24" fmla="*/ 2483623 h 2788920"/>
                <a:gd name="connsiteX25" fmla="*/ 1594688 w 3962400"/>
                <a:gd name="connsiteY25" fmla="*/ 2750861 h 2788920"/>
                <a:gd name="connsiteX26" fmla="*/ 1492363 w 3962400"/>
                <a:gd name="connsiteY26" fmla="*/ 2419226 h 2788920"/>
                <a:gd name="connsiteX27" fmla="*/ 1223034 w 3962400"/>
                <a:gd name="connsiteY27" fmla="*/ 2638111 h 2788920"/>
                <a:gd name="connsiteX28" fmla="*/ 1187353 w 3962400"/>
                <a:gd name="connsiteY28" fmla="*/ 2292891 h 2788920"/>
                <a:gd name="connsiteX29" fmla="*/ 880505 w 3962400"/>
                <a:gd name="connsiteY29" fmla="*/ 2455028 h 2788920"/>
                <a:gd name="connsiteX30" fmla="*/ 912875 w 3962400"/>
                <a:gd name="connsiteY30" fmla="*/ 2109484 h 2788920"/>
                <a:gd name="connsiteX31" fmla="*/ 580280 w 3962400"/>
                <a:gd name="connsiteY31" fmla="*/ 2208640 h 2788920"/>
                <a:gd name="connsiteX32" fmla="*/ 679436 w 3962400"/>
                <a:gd name="connsiteY32" fmla="*/ 1876045 h 2788920"/>
                <a:gd name="connsiteX33" fmla="*/ 333892 w 3962400"/>
                <a:gd name="connsiteY33" fmla="*/ 1908415 h 2788920"/>
                <a:gd name="connsiteX34" fmla="*/ 496029 w 3962400"/>
                <a:gd name="connsiteY34" fmla="*/ 1601567 h 2788920"/>
                <a:gd name="connsiteX35" fmla="*/ 150809 w 3962400"/>
                <a:gd name="connsiteY35" fmla="*/ 1565886 h 2788920"/>
                <a:gd name="connsiteX36" fmla="*/ 369694 w 3962400"/>
                <a:gd name="connsiteY36" fmla="*/ 1296557 h 2788920"/>
                <a:gd name="connsiteX37" fmla="*/ 38059 w 3962400"/>
                <a:gd name="connsiteY37" fmla="*/ 1194232 h 2788920"/>
                <a:gd name="connsiteX38" fmla="*/ 305297 w 3962400"/>
                <a:gd name="connsiteY38" fmla="*/ 972788 h 2788920"/>
                <a:gd name="connsiteX39" fmla="*/ 0 w 3962400"/>
                <a:gd name="connsiteY39" fmla="*/ 807720 h 2788920"/>
                <a:gd name="connsiteX40" fmla="*/ 305297 w 3962400"/>
                <a:gd name="connsiteY40" fmla="*/ 642652 h 2788920"/>
                <a:gd name="connsiteX41" fmla="*/ 38059 w 3962400"/>
                <a:gd name="connsiteY41" fmla="*/ 421208 h 2788920"/>
                <a:gd name="connsiteX42" fmla="*/ 369694 w 3962400"/>
                <a:gd name="connsiteY42" fmla="*/ 318883 h 2788920"/>
                <a:gd name="connsiteX43" fmla="*/ 150809 w 3962400"/>
                <a:gd name="connsiteY43" fmla="*/ 49554 h 2788920"/>
                <a:gd name="connsiteX44" fmla="*/ 496029 w 3962400"/>
                <a:gd name="connsiteY44" fmla="*/ 13873 h 2788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3962400" h="2788920">
                  <a:moveTo>
                    <a:pt x="488699" y="0"/>
                  </a:moveTo>
                  <a:lnTo>
                    <a:pt x="3473701" y="0"/>
                  </a:lnTo>
                  <a:lnTo>
                    <a:pt x="3466371" y="13873"/>
                  </a:lnTo>
                  <a:lnTo>
                    <a:pt x="3811591" y="49554"/>
                  </a:lnTo>
                  <a:lnTo>
                    <a:pt x="3592706" y="318883"/>
                  </a:lnTo>
                  <a:lnTo>
                    <a:pt x="3924341" y="421208"/>
                  </a:lnTo>
                  <a:lnTo>
                    <a:pt x="3657103" y="642652"/>
                  </a:lnTo>
                  <a:lnTo>
                    <a:pt x="3962400" y="807720"/>
                  </a:lnTo>
                  <a:lnTo>
                    <a:pt x="3657103" y="972788"/>
                  </a:lnTo>
                  <a:lnTo>
                    <a:pt x="3924341" y="1194232"/>
                  </a:lnTo>
                  <a:lnTo>
                    <a:pt x="3592706" y="1296557"/>
                  </a:lnTo>
                  <a:lnTo>
                    <a:pt x="3811591" y="1565886"/>
                  </a:lnTo>
                  <a:lnTo>
                    <a:pt x="3466371" y="1601567"/>
                  </a:lnTo>
                  <a:lnTo>
                    <a:pt x="3628508" y="1908415"/>
                  </a:lnTo>
                  <a:lnTo>
                    <a:pt x="3282964" y="1876045"/>
                  </a:lnTo>
                  <a:lnTo>
                    <a:pt x="3382120" y="2208640"/>
                  </a:lnTo>
                  <a:lnTo>
                    <a:pt x="3049525" y="2109484"/>
                  </a:lnTo>
                  <a:lnTo>
                    <a:pt x="3081895" y="2455028"/>
                  </a:lnTo>
                  <a:lnTo>
                    <a:pt x="2775047" y="2292891"/>
                  </a:lnTo>
                  <a:lnTo>
                    <a:pt x="2739366" y="2638111"/>
                  </a:lnTo>
                  <a:lnTo>
                    <a:pt x="2470037" y="2419226"/>
                  </a:lnTo>
                  <a:lnTo>
                    <a:pt x="2367712" y="2750861"/>
                  </a:lnTo>
                  <a:lnTo>
                    <a:pt x="2146268" y="2483623"/>
                  </a:lnTo>
                  <a:lnTo>
                    <a:pt x="1981200" y="2788920"/>
                  </a:lnTo>
                  <a:lnTo>
                    <a:pt x="1816132" y="2483623"/>
                  </a:lnTo>
                  <a:lnTo>
                    <a:pt x="1594688" y="2750861"/>
                  </a:lnTo>
                  <a:lnTo>
                    <a:pt x="1492363" y="2419226"/>
                  </a:lnTo>
                  <a:lnTo>
                    <a:pt x="1223034" y="2638111"/>
                  </a:lnTo>
                  <a:lnTo>
                    <a:pt x="1187353" y="2292891"/>
                  </a:lnTo>
                  <a:lnTo>
                    <a:pt x="880505" y="2455028"/>
                  </a:lnTo>
                  <a:lnTo>
                    <a:pt x="912875" y="2109484"/>
                  </a:lnTo>
                  <a:lnTo>
                    <a:pt x="580280" y="2208640"/>
                  </a:lnTo>
                  <a:lnTo>
                    <a:pt x="679436" y="1876045"/>
                  </a:lnTo>
                  <a:lnTo>
                    <a:pt x="333892" y="1908415"/>
                  </a:lnTo>
                  <a:lnTo>
                    <a:pt x="496029" y="1601567"/>
                  </a:lnTo>
                  <a:lnTo>
                    <a:pt x="150809" y="1565886"/>
                  </a:lnTo>
                  <a:lnTo>
                    <a:pt x="369694" y="1296557"/>
                  </a:lnTo>
                  <a:lnTo>
                    <a:pt x="38059" y="1194232"/>
                  </a:lnTo>
                  <a:lnTo>
                    <a:pt x="305297" y="972788"/>
                  </a:lnTo>
                  <a:lnTo>
                    <a:pt x="0" y="807720"/>
                  </a:lnTo>
                  <a:lnTo>
                    <a:pt x="305297" y="642652"/>
                  </a:lnTo>
                  <a:lnTo>
                    <a:pt x="38059" y="421208"/>
                  </a:lnTo>
                  <a:lnTo>
                    <a:pt x="369694" y="318883"/>
                  </a:lnTo>
                  <a:lnTo>
                    <a:pt x="150809" y="49554"/>
                  </a:lnTo>
                  <a:lnTo>
                    <a:pt x="496029" y="1387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자유형 7"/>
            <p:cNvSpPr/>
            <p:nvPr/>
          </p:nvSpPr>
          <p:spPr>
            <a:xfrm flipV="1">
              <a:off x="1705492" y="2712720"/>
              <a:ext cx="3294616" cy="1173480"/>
            </a:xfrm>
            <a:custGeom>
              <a:avLst/>
              <a:gdLst>
                <a:gd name="connsiteX0" fmla="*/ 1647308 w 3294616"/>
                <a:gd name="connsiteY0" fmla="*/ 0 h 1173480"/>
                <a:gd name="connsiteX1" fmla="*/ 1812376 w 3294616"/>
                <a:gd name="connsiteY1" fmla="*/ 305297 h 1173480"/>
                <a:gd name="connsiteX2" fmla="*/ 2033820 w 3294616"/>
                <a:gd name="connsiteY2" fmla="*/ 38059 h 1173480"/>
                <a:gd name="connsiteX3" fmla="*/ 2136145 w 3294616"/>
                <a:gd name="connsiteY3" fmla="*/ 369694 h 1173480"/>
                <a:gd name="connsiteX4" fmla="*/ 2405474 w 3294616"/>
                <a:gd name="connsiteY4" fmla="*/ 150809 h 1173480"/>
                <a:gd name="connsiteX5" fmla="*/ 2441155 w 3294616"/>
                <a:gd name="connsiteY5" fmla="*/ 496029 h 1173480"/>
                <a:gd name="connsiteX6" fmla="*/ 2748003 w 3294616"/>
                <a:gd name="connsiteY6" fmla="*/ 333892 h 1173480"/>
                <a:gd name="connsiteX7" fmla="*/ 2715633 w 3294616"/>
                <a:gd name="connsiteY7" fmla="*/ 679436 h 1173480"/>
                <a:gd name="connsiteX8" fmla="*/ 3048228 w 3294616"/>
                <a:gd name="connsiteY8" fmla="*/ 580280 h 1173480"/>
                <a:gd name="connsiteX9" fmla="*/ 2949072 w 3294616"/>
                <a:gd name="connsiteY9" fmla="*/ 912875 h 1173480"/>
                <a:gd name="connsiteX10" fmla="*/ 3294616 w 3294616"/>
                <a:gd name="connsiteY10" fmla="*/ 880505 h 1173480"/>
                <a:gd name="connsiteX11" fmla="*/ 3139810 w 3294616"/>
                <a:gd name="connsiteY11" fmla="*/ 1173480 h 1173480"/>
                <a:gd name="connsiteX12" fmla="*/ 154807 w 3294616"/>
                <a:gd name="connsiteY12" fmla="*/ 1173480 h 1173480"/>
                <a:gd name="connsiteX13" fmla="*/ 0 w 3294616"/>
                <a:gd name="connsiteY13" fmla="*/ 880505 h 1173480"/>
                <a:gd name="connsiteX14" fmla="*/ 345544 w 3294616"/>
                <a:gd name="connsiteY14" fmla="*/ 912875 h 1173480"/>
                <a:gd name="connsiteX15" fmla="*/ 246388 w 3294616"/>
                <a:gd name="connsiteY15" fmla="*/ 580280 h 1173480"/>
                <a:gd name="connsiteX16" fmla="*/ 578983 w 3294616"/>
                <a:gd name="connsiteY16" fmla="*/ 679436 h 1173480"/>
                <a:gd name="connsiteX17" fmla="*/ 546613 w 3294616"/>
                <a:gd name="connsiteY17" fmla="*/ 333892 h 1173480"/>
                <a:gd name="connsiteX18" fmla="*/ 853461 w 3294616"/>
                <a:gd name="connsiteY18" fmla="*/ 496029 h 1173480"/>
                <a:gd name="connsiteX19" fmla="*/ 889142 w 3294616"/>
                <a:gd name="connsiteY19" fmla="*/ 150809 h 1173480"/>
                <a:gd name="connsiteX20" fmla="*/ 1158471 w 3294616"/>
                <a:gd name="connsiteY20" fmla="*/ 369694 h 1173480"/>
                <a:gd name="connsiteX21" fmla="*/ 1260796 w 3294616"/>
                <a:gd name="connsiteY21" fmla="*/ 38059 h 1173480"/>
                <a:gd name="connsiteX22" fmla="*/ 1482240 w 3294616"/>
                <a:gd name="connsiteY22" fmla="*/ 305297 h 1173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294616" h="1173480">
                  <a:moveTo>
                    <a:pt x="1647308" y="0"/>
                  </a:moveTo>
                  <a:lnTo>
                    <a:pt x="1812376" y="305297"/>
                  </a:lnTo>
                  <a:lnTo>
                    <a:pt x="2033820" y="38059"/>
                  </a:lnTo>
                  <a:lnTo>
                    <a:pt x="2136145" y="369694"/>
                  </a:lnTo>
                  <a:lnTo>
                    <a:pt x="2405474" y="150809"/>
                  </a:lnTo>
                  <a:lnTo>
                    <a:pt x="2441155" y="496029"/>
                  </a:lnTo>
                  <a:lnTo>
                    <a:pt x="2748003" y="333892"/>
                  </a:lnTo>
                  <a:lnTo>
                    <a:pt x="2715633" y="679436"/>
                  </a:lnTo>
                  <a:lnTo>
                    <a:pt x="3048228" y="580280"/>
                  </a:lnTo>
                  <a:lnTo>
                    <a:pt x="2949072" y="912875"/>
                  </a:lnTo>
                  <a:lnTo>
                    <a:pt x="3294616" y="880505"/>
                  </a:lnTo>
                  <a:lnTo>
                    <a:pt x="3139810" y="1173480"/>
                  </a:lnTo>
                  <a:lnTo>
                    <a:pt x="154807" y="1173480"/>
                  </a:lnTo>
                  <a:lnTo>
                    <a:pt x="0" y="880505"/>
                  </a:lnTo>
                  <a:lnTo>
                    <a:pt x="345544" y="912875"/>
                  </a:lnTo>
                  <a:lnTo>
                    <a:pt x="246388" y="580280"/>
                  </a:lnTo>
                  <a:lnTo>
                    <a:pt x="578983" y="679436"/>
                  </a:lnTo>
                  <a:lnTo>
                    <a:pt x="546613" y="333892"/>
                  </a:lnTo>
                  <a:lnTo>
                    <a:pt x="853461" y="496029"/>
                  </a:lnTo>
                  <a:lnTo>
                    <a:pt x="889142" y="150809"/>
                  </a:lnTo>
                  <a:lnTo>
                    <a:pt x="1158471" y="369694"/>
                  </a:lnTo>
                  <a:lnTo>
                    <a:pt x="1260796" y="38059"/>
                  </a:lnTo>
                  <a:lnTo>
                    <a:pt x="1482240" y="30529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bg1">
                  <a:lumMod val="8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83039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</Words>
  <Application>Microsoft Office PowerPoint</Application>
  <PresentationFormat>와이드스크린</PresentationFormat>
  <Paragraphs>5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나눔고딕 ExtraBold</vt:lpstr>
      <vt:lpstr>Arial</vt:lpstr>
      <vt:lpstr>맑은 고딕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Yoon sj</dc:creator>
  <cp:lastModifiedBy>Yoon sj</cp:lastModifiedBy>
  <cp:revision>10</cp:revision>
  <dcterms:created xsi:type="dcterms:W3CDTF">2015-01-02T06:49:11Z</dcterms:created>
  <dcterms:modified xsi:type="dcterms:W3CDTF">2015-01-02T08:09:05Z</dcterms:modified>
</cp:coreProperties>
</file>