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4D8"/>
    <a:srgbClr val="0099AC"/>
    <a:srgbClr val="0063BC"/>
    <a:srgbClr val="8A3897"/>
    <a:srgbClr val="FF6923"/>
    <a:srgbClr val="FFC400"/>
    <a:srgbClr val="BBC2CD"/>
    <a:srgbClr val="8490A4"/>
    <a:srgbClr val="DB4447"/>
    <a:srgbClr val="FFF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872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7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21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23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29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61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5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59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5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35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252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F190-425B-4ED5-832A-F5B9F9558A65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1F75-8CEE-42ED-AF7C-F3EE2106C4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66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그림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3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D2D4D8"/>
            </a:gs>
            <a:gs pos="0">
              <a:srgbClr val="BBC2CD"/>
            </a:gs>
            <a:gs pos="100000">
              <a:srgbClr val="ECECEC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그룹 60"/>
          <p:cNvGrpSpPr/>
          <p:nvPr/>
        </p:nvGrpSpPr>
        <p:grpSpPr>
          <a:xfrm>
            <a:off x="4495800" y="1641472"/>
            <a:ext cx="1080000" cy="4389123"/>
            <a:chOff x="4495800" y="1641472"/>
            <a:chExt cx="1080000" cy="4389123"/>
          </a:xfrm>
        </p:grpSpPr>
        <p:sp>
          <p:nvSpPr>
            <p:cNvPr id="24" name="자유형 23"/>
            <p:cNvSpPr/>
            <p:nvPr/>
          </p:nvSpPr>
          <p:spPr>
            <a:xfrm>
              <a:off x="4506322" y="1641472"/>
              <a:ext cx="1062446" cy="4381504"/>
            </a:xfrm>
            <a:custGeom>
              <a:avLst/>
              <a:gdLst>
                <a:gd name="connsiteX0" fmla="*/ 177078 w 1062446"/>
                <a:gd name="connsiteY0" fmla="*/ 0 h 4381504"/>
                <a:gd name="connsiteX1" fmla="*/ 885368 w 1062446"/>
                <a:gd name="connsiteY1" fmla="*/ 0 h 4381504"/>
                <a:gd name="connsiteX2" fmla="*/ 1062446 w 1062446"/>
                <a:gd name="connsiteY2" fmla="*/ 177078 h 4381504"/>
                <a:gd name="connsiteX3" fmla="*/ 1062446 w 1062446"/>
                <a:gd name="connsiteY3" fmla="*/ 2190753 h 4381504"/>
                <a:gd name="connsiteX4" fmla="*/ 1062446 w 1062446"/>
                <a:gd name="connsiteY4" fmla="*/ 4204423 h 4381504"/>
                <a:gd name="connsiteX5" fmla="*/ 1062446 w 1062446"/>
                <a:gd name="connsiteY5" fmla="*/ 4381504 h 4381504"/>
                <a:gd name="connsiteX6" fmla="*/ 2586 w 1062446"/>
                <a:gd name="connsiteY6" fmla="*/ 4381504 h 4381504"/>
                <a:gd name="connsiteX7" fmla="*/ 2586 w 1062446"/>
                <a:gd name="connsiteY7" fmla="*/ 4217232 h 4381504"/>
                <a:gd name="connsiteX8" fmla="*/ 0 w 1062446"/>
                <a:gd name="connsiteY8" fmla="*/ 4204423 h 4381504"/>
                <a:gd name="connsiteX9" fmla="*/ 0 w 1062446"/>
                <a:gd name="connsiteY9" fmla="*/ 177078 h 4381504"/>
                <a:gd name="connsiteX10" fmla="*/ 177078 w 1062446"/>
                <a:gd name="connsiteY10" fmla="*/ 0 h 438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2446" h="4381504">
                  <a:moveTo>
                    <a:pt x="177078" y="0"/>
                  </a:moveTo>
                  <a:lnTo>
                    <a:pt x="885368" y="0"/>
                  </a:lnTo>
                  <a:cubicBezTo>
                    <a:pt x="983165" y="0"/>
                    <a:pt x="1062446" y="79281"/>
                    <a:pt x="1062446" y="177078"/>
                  </a:cubicBezTo>
                  <a:lnTo>
                    <a:pt x="1062446" y="2190753"/>
                  </a:lnTo>
                  <a:lnTo>
                    <a:pt x="1062446" y="4204423"/>
                  </a:lnTo>
                  <a:lnTo>
                    <a:pt x="1062446" y="4381504"/>
                  </a:lnTo>
                  <a:lnTo>
                    <a:pt x="2586" y="4381504"/>
                  </a:lnTo>
                  <a:lnTo>
                    <a:pt x="2586" y="4217232"/>
                  </a:lnTo>
                  <a:lnTo>
                    <a:pt x="0" y="4204423"/>
                  </a:lnTo>
                  <a:lnTo>
                    <a:pt x="0" y="177078"/>
                  </a:lnTo>
                  <a:cubicBezTo>
                    <a:pt x="0" y="79281"/>
                    <a:pt x="79281" y="0"/>
                    <a:pt x="177078" y="0"/>
                  </a:cubicBezTo>
                  <a:close/>
                </a:path>
              </a:pathLst>
            </a:custGeom>
            <a:solidFill>
              <a:srgbClr val="EAEAE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모서리가 둥근 직사각형 2"/>
            <p:cNvSpPr/>
            <p:nvPr/>
          </p:nvSpPr>
          <p:spPr>
            <a:xfrm>
              <a:off x="4506322" y="3708399"/>
              <a:ext cx="1062446" cy="2090873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61000">
                  <a:srgbClr val="A8C8C6"/>
                </a:gs>
                <a:gs pos="0">
                  <a:srgbClr val="A7C7C5"/>
                </a:gs>
                <a:gs pos="82000">
                  <a:srgbClr val="98BEBC"/>
                </a:gs>
                <a:gs pos="100000">
                  <a:srgbClr val="7AAAA7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>
              <a:off x="4495800" y="4666205"/>
              <a:ext cx="1080000" cy="1364390"/>
            </a:xfrm>
            <a:custGeom>
              <a:avLst/>
              <a:gdLst>
                <a:gd name="connsiteX0" fmla="*/ 531223 w 1062446"/>
                <a:gd name="connsiteY0" fmla="*/ 0 h 1893163"/>
                <a:gd name="connsiteX1" fmla="*/ 654105 w 1062446"/>
                <a:gd name="connsiteY1" fmla="*/ 211865 h 1893163"/>
                <a:gd name="connsiteX2" fmla="*/ 1062446 w 1062446"/>
                <a:gd name="connsiteY2" fmla="*/ 211865 h 1893163"/>
                <a:gd name="connsiteX3" fmla="*/ 1062446 w 1062446"/>
                <a:gd name="connsiteY3" fmla="*/ 1893163 h 1893163"/>
                <a:gd name="connsiteX4" fmla="*/ 0 w 1062446"/>
                <a:gd name="connsiteY4" fmla="*/ 1893163 h 1893163"/>
                <a:gd name="connsiteX5" fmla="*/ 0 w 1062446"/>
                <a:gd name="connsiteY5" fmla="*/ 211865 h 1893163"/>
                <a:gd name="connsiteX6" fmla="*/ 408341 w 1062446"/>
                <a:gd name="connsiteY6" fmla="*/ 211865 h 189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446" h="1893163">
                  <a:moveTo>
                    <a:pt x="531223" y="0"/>
                  </a:moveTo>
                  <a:lnTo>
                    <a:pt x="654105" y="211865"/>
                  </a:lnTo>
                  <a:lnTo>
                    <a:pt x="1062446" y="211865"/>
                  </a:lnTo>
                  <a:lnTo>
                    <a:pt x="1062446" y="1893163"/>
                  </a:lnTo>
                  <a:lnTo>
                    <a:pt x="0" y="1893163"/>
                  </a:lnTo>
                  <a:lnTo>
                    <a:pt x="0" y="211865"/>
                  </a:lnTo>
                  <a:lnTo>
                    <a:pt x="408341" y="211865"/>
                  </a:lnTo>
                  <a:close/>
                </a:path>
              </a:pathLst>
            </a:custGeom>
            <a:gradFill flip="none" rotWithShape="1">
              <a:gsLst>
                <a:gs pos="24000">
                  <a:srgbClr val="D9DDE3"/>
                </a:gs>
                <a:gs pos="1987">
                  <a:srgbClr val="B9C0CB"/>
                </a:gs>
                <a:gs pos="70238">
                  <a:srgbClr val="D3D8DF"/>
                </a:gs>
                <a:gs pos="88000">
                  <a:srgbClr val="ECECEC"/>
                </a:gs>
                <a:gs pos="100000">
                  <a:srgbClr val="B9C0C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06322" y="3238501"/>
              <a:ext cx="106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45%</a:t>
              </a:r>
              <a:endParaRPr lang="ko-KR" altLang="en-US" sz="2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41794" y="5486237"/>
              <a:ext cx="939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41794" y="5677162"/>
              <a:ext cx="982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Coverage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6012589" y="1641472"/>
            <a:ext cx="1095966" cy="4389123"/>
            <a:chOff x="6012589" y="1641472"/>
            <a:chExt cx="1095966" cy="4389123"/>
          </a:xfrm>
        </p:grpSpPr>
        <p:sp>
          <p:nvSpPr>
            <p:cNvPr id="25" name="자유형 24"/>
            <p:cNvSpPr/>
            <p:nvPr/>
          </p:nvSpPr>
          <p:spPr>
            <a:xfrm>
              <a:off x="6020797" y="1641472"/>
              <a:ext cx="1062446" cy="4381504"/>
            </a:xfrm>
            <a:custGeom>
              <a:avLst/>
              <a:gdLst>
                <a:gd name="connsiteX0" fmla="*/ 177078 w 1062446"/>
                <a:gd name="connsiteY0" fmla="*/ 0 h 4381504"/>
                <a:gd name="connsiteX1" fmla="*/ 885368 w 1062446"/>
                <a:gd name="connsiteY1" fmla="*/ 0 h 4381504"/>
                <a:gd name="connsiteX2" fmla="*/ 1062446 w 1062446"/>
                <a:gd name="connsiteY2" fmla="*/ 177078 h 4381504"/>
                <a:gd name="connsiteX3" fmla="*/ 1062446 w 1062446"/>
                <a:gd name="connsiteY3" fmla="*/ 2190753 h 4381504"/>
                <a:gd name="connsiteX4" fmla="*/ 1062446 w 1062446"/>
                <a:gd name="connsiteY4" fmla="*/ 4204423 h 4381504"/>
                <a:gd name="connsiteX5" fmla="*/ 1062446 w 1062446"/>
                <a:gd name="connsiteY5" fmla="*/ 4381504 h 4381504"/>
                <a:gd name="connsiteX6" fmla="*/ 2586 w 1062446"/>
                <a:gd name="connsiteY6" fmla="*/ 4381504 h 4381504"/>
                <a:gd name="connsiteX7" fmla="*/ 2586 w 1062446"/>
                <a:gd name="connsiteY7" fmla="*/ 4217232 h 4381504"/>
                <a:gd name="connsiteX8" fmla="*/ 0 w 1062446"/>
                <a:gd name="connsiteY8" fmla="*/ 4204423 h 4381504"/>
                <a:gd name="connsiteX9" fmla="*/ 0 w 1062446"/>
                <a:gd name="connsiteY9" fmla="*/ 177078 h 4381504"/>
                <a:gd name="connsiteX10" fmla="*/ 177078 w 1062446"/>
                <a:gd name="connsiteY10" fmla="*/ 0 h 438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2446" h="4381504">
                  <a:moveTo>
                    <a:pt x="177078" y="0"/>
                  </a:moveTo>
                  <a:lnTo>
                    <a:pt x="885368" y="0"/>
                  </a:lnTo>
                  <a:cubicBezTo>
                    <a:pt x="983165" y="0"/>
                    <a:pt x="1062446" y="79281"/>
                    <a:pt x="1062446" y="177078"/>
                  </a:cubicBezTo>
                  <a:lnTo>
                    <a:pt x="1062446" y="2190753"/>
                  </a:lnTo>
                  <a:lnTo>
                    <a:pt x="1062446" y="4204423"/>
                  </a:lnTo>
                  <a:lnTo>
                    <a:pt x="1062446" y="4381504"/>
                  </a:lnTo>
                  <a:lnTo>
                    <a:pt x="2586" y="4381504"/>
                  </a:lnTo>
                  <a:lnTo>
                    <a:pt x="2586" y="4217232"/>
                  </a:lnTo>
                  <a:lnTo>
                    <a:pt x="0" y="4204423"/>
                  </a:lnTo>
                  <a:lnTo>
                    <a:pt x="0" y="177078"/>
                  </a:lnTo>
                  <a:cubicBezTo>
                    <a:pt x="0" y="79281"/>
                    <a:pt x="79281" y="0"/>
                    <a:pt x="177078" y="0"/>
                  </a:cubicBezTo>
                  <a:close/>
                </a:path>
              </a:pathLst>
            </a:custGeom>
            <a:solidFill>
              <a:srgbClr val="EAEAE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6020797" y="2387600"/>
              <a:ext cx="1062446" cy="3411673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33000">
                  <a:srgbClr val="09504F"/>
                </a:gs>
                <a:gs pos="0">
                  <a:srgbClr val="09504F"/>
                </a:gs>
                <a:gs pos="77000">
                  <a:srgbClr val="0B5D5B"/>
                </a:gs>
                <a:gs pos="100000">
                  <a:srgbClr val="09504F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>
              <a:off x="6012589" y="4666205"/>
              <a:ext cx="1080000" cy="1364390"/>
            </a:xfrm>
            <a:custGeom>
              <a:avLst/>
              <a:gdLst>
                <a:gd name="connsiteX0" fmla="*/ 531223 w 1062446"/>
                <a:gd name="connsiteY0" fmla="*/ 0 h 1893163"/>
                <a:gd name="connsiteX1" fmla="*/ 654105 w 1062446"/>
                <a:gd name="connsiteY1" fmla="*/ 211865 h 1893163"/>
                <a:gd name="connsiteX2" fmla="*/ 1062446 w 1062446"/>
                <a:gd name="connsiteY2" fmla="*/ 211865 h 1893163"/>
                <a:gd name="connsiteX3" fmla="*/ 1062446 w 1062446"/>
                <a:gd name="connsiteY3" fmla="*/ 1893163 h 1893163"/>
                <a:gd name="connsiteX4" fmla="*/ 0 w 1062446"/>
                <a:gd name="connsiteY4" fmla="*/ 1893163 h 1893163"/>
                <a:gd name="connsiteX5" fmla="*/ 0 w 1062446"/>
                <a:gd name="connsiteY5" fmla="*/ 211865 h 1893163"/>
                <a:gd name="connsiteX6" fmla="*/ 408341 w 1062446"/>
                <a:gd name="connsiteY6" fmla="*/ 211865 h 189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446" h="1893163">
                  <a:moveTo>
                    <a:pt x="531223" y="0"/>
                  </a:moveTo>
                  <a:lnTo>
                    <a:pt x="654105" y="211865"/>
                  </a:lnTo>
                  <a:lnTo>
                    <a:pt x="1062446" y="211865"/>
                  </a:lnTo>
                  <a:lnTo>
                    <a:pt x="1062446" y="1893163"/>
                  </a:lnTo>
                  <a:lnTo>
                    <a:pt x="0" y="1893163"/>
                  </a:lnTo>
                  <a:lnTo>
                    <a:pt x="0" y="211865"/>
                  </a:lnTo>
                  <a:lnTo>
                    <a:pt x="408341" y="211865"/>
                  </a:lnTo>
                  <a:close/>
                </a:path>
              </a:pathLst>
            </a:custGeom>
            <a:gradFill flip="none" rotWithShape="1">
              <a:gsLst>
                <a:gs pos="24000">
                  <a:srgbClr val="D9DDE3"/>
                </a:gs>
                <a:gs pos="1987">
                  <a:srgbClr val="B9C0CB"/>
                </a:gs>
                <a:gs pos="70238">
                  <a:srgbClr val="D3D8DF"/>
                </a:gs>
                <a:gs pos="88000">
                  <a:srgbClr val="ECECEC"/>
                </a:gs>
                <a:gs pos="100000">
                  <a:srgbClr val="B9C0C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39665" y="1927687"/>
              <a:ext cx="106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82%</a:t>
              </a:r>
              <a:endParaRPr lang="ko-KR" altLang="en-US" sz="2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64839" y="5486237"/>
              <a:ext cx="939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64839" y="5677162"/>
              <a:ext cx="982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Coverage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7527652" y="1641472"/>
            <a:ext cx="1080000" cy="4389123"/>
            <a:chOff x="7527652" y="1641472"/>
            <a:chExt cx="1080000" cy="4389123"/>
          </a:xfrm>
        </p:grpSpPr>
        <p:sp>
          <p:nvSpPr>
            <p:cNvPr id="26" name="자유형 25"/>
            <p:cNvSpPr/>
            <p:nvPr/>
          </p:nvSpPr>
          <p:spPr>
            <a:xfrm>
              <a:off x="7535272" y="1641472"/>
              <a:ext cx="1062446" cy="4381504"/>
            </a:xfrm>
            <a:custGeom>
              <a:avLst/>
              <a:gdLst>
                <a:gd name="connsiteX0" fmla="*/ 177078 w 1062446"/>
                <a:gd name="connsiteY0" fmla="*/ 0 h 4381504"/>
                <a:gd name="connsiteX1" fmla="*/ 885368 w 1062446"/>
                <a:gd name="connsiteY1" fmla="*/ 0 h 4381504"/>
                <a:gd name="connsiteX2" fmla="*/ 1062446 w 1062446"/>
                <a:gd name="connsiteY2" fmla="*/ 177078 h 4381504"/>
                <a:gd name="connsiteX3" fmla="*/ 1062446 w 1062446"/>
                <a:gd name="connsiteY3" fmla="*/ 2190753 h 4381504"/>
                <a:gd name="connsiteX4" fmla="*/ 1062446 w 1062446"/>
                <a:gd name="connsiteY4" fmla="*/ 4204423 h 4381504"/>
                <a:gd name="connsiteX5" fmla="*/ 1062446 w 1062446"/>
                <a:gd name="connsiteY5" fmla="*/ 4381504 h 4381504"/>
                <a:gd name="connsiteX6" fmla="*/ 2586 w 1062446"/>
                <a:gd name="connsiteY6" fmla="*/ 4381504 h 4381504"/>
                <a:gd name="connsiteX7" fmla="*/ 2586 w 1062446"/>
                <a:gd name="connsiteY7" fmla="*/ 4217232 h 4381504"/>
                <a:gd name="connsiteX8" fmla="*/ 0 w 1062446"/>
                <a:gd name="connsiteY8" fmla="*/ 4204423 h 4381504"/>
                <a:gd name="connsiteX9" fmla="*/ 0 w 1062446"/>
                <a:gd name="connsiteY9" fmla="*/ 177078 h 4381504"/>
                <a:gd name="connsiteX10" fmla="*/ 177078 w 1062446"/>
                <a:gd name="connsiteY10" fmla="*/ 0 h 438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2446" h="4381504">
                  <a:moveTo>
                    <a:pt x="177078" y="0"/>
                  </a:moveTo>
                  <a:lnTo>
                    <a:pt x="885368" y="0"/>
                  </a:lnTo>
                  <a:cubicBezTo>
                    <a:pt x="983165" y="0"/>
                    <a:pt x="1062446" y="79281"/>
                    <a:pt x="1062446" y="177078"/>
                  </a:cubicBezTo>
                  <a:lnTo>
                    <a:pt x="1062446" y="2190753"/>
                  </a:lnTo>
                  <a:lnTo>
                    <a:pt x="1062446" y="4204423"/>
                  </a:lnTo>
                  <a:lnTo>
                    <a:pt x="1062446" y="4381504"/>
                  </a:lnTo>
                  <a:lnTo>
                    <a:pt x="2586" y="4381504"/>
                  </a:lnTo>
                  <a:lnTo>
                    <a:pt x="2586" y="4217232"/>
                  </a:lnTo>
                  <a:lnTo>
                    <a:pt x="0" y="4204423"/>
                  </a:lnTo>
                  <a:lnTo>
                    <a:pt x="0" y="177078"/>
                  </a:lnTo>
                  <a:cubicBezTo>
                    <a:pt x="0" y="79281"/>
                    <a:pt x="79281" y="0"/>
                    <a:pt x="177078" y="0"/>
                  </a:cubicBezTo>
                  <a:close/>
                </a:path>
              </a:pathLst>
            </a:custGeom>
            <a:solidFill>
              <a:srgbClr val="EAEAE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7535272" y="3238501"/>
              <a:ext cx="1062446" cy="2560772"/>
            </a:xfrm>
            <a:prstGeom prst="roundRect">
              <a:avLst>
                <a:gd name="adj" fmla="val 530"/>
              </a:avLst>
            </a:prstGeom>
            <a:gradFill flip="none" rotWithShape="1">
              <a:gsLst>
                <a:gs pos="61000">
                  <a:srgbClr val="203A5A"/>
                </a:gs>
                <a:gs pos="0">
                  <a:srgbClr val="172A40"/>
                </a:gs>
                <a:gs pos="82000">
                  <a:srgbClr val="1F3755"/>
                </a:gs>
                <a:gs pos="100000">
                  <a:srgbClr val="172A40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7527652" y="4666205"/>
              <a:ext cx="1080000" cy="1364390"/>
            </a:xfrm>
            <a:custGeom>
              <a:avLst/>
              <a:gdLst>
                <a:gd name="connsiteX0" fmla="*/ 531223 w 1062446"/>
                <a:gd name="connsiteY0" fmla="*/ 0 h 1893163"/>
                <a:gd name="connsiteX1" fmla="*/ 654105 w 1062446"/>
                <a:gd name="connsiteY1" fmla="*/ 211865 h 1893163"/>
                <a:gd name="connsiteX2" fmla="*/ 1062446 w 1062446"/>
                <a:gd name="connsiteY2" fmla="*/ 211865 h 1893163"/>
                <a:gd name="connsiteX3" fmla="*/ 1062446 w 1062446"/>
                <a:gd name="connsiteY3" fmla="*/ 1893163 h 1893163"/>
                <a:gd name="connsiteX4" fmla="*/ 0 w 1062446"/>
                <a:gd name="connsiteY4" fmla="*/ 1893163 h 1893163"/>
                <a:gd name="connsiteX5" fmla="*/ 0 w 1062446"/>
                <a:gd name="connsiteY5" fmla="*/ 211865 h 1893163"/>
                <a:gd name="connsiteX6" fmla="*/ 408341 w 1062446"/>
                <a:gd name="connsiteY6" fmla="*/ 211865 h 189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446" h="1893163">
                  <a:moveTo>
                    <a:pt x="531223" y="0"/>
                  </a:moveTo>
                  <a:lnTo>
                    <a:pt x="654105" y="211865"/>
                  </a:lnTo>
                  <a:lnTo>
                    <a:pt x="1062446" y="211865"/>
                  </a:lnTo>
                  <a:lnTo>
                    <a:pt x="1062446" y="1893163"/>
                  </a:lnTo>
                  <a:lnTo>
                    <a:pt x="0" y="1893163"/>
                  </a:lnTo>
                  <a:lnTo>
                    <a:pt x="0" y="211865"/>
                  </a:lnTo>
                  <a:lnTo>
                    <a:pt x="408341" y="211865"/>
                  </a:lnTo>
                  <a:close/>
                </a:path>
              </a:pathLst>
            </a:custGeom>
            <a:gradFill flip="none" rotWithShape="1">
              <a:gsLst>
                <a:gs pos="24000">
                  <a:srgbClr val="D9DDE3"/>
                </a:gs>
                <a:gs pos="1987">
                  <a:srgbClr val="B9C0CB"/>
                </a:gs>
                <a:gs pos="70238">
                  <a:srgbClr val="D3D8DF"/>
                </a:gs>
                <a:gs pos="88000">
                  <a:srgbClr val="ECECEC"/>
                </a:gs>
                <a:gs pos="100000">
                  <a:srgbClr val="B9C0C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35272" y="2753381"/>
              <a:ext cx="106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50%</a:t>
              </a:r>
              <a:endParaRPr lang="ko-KR" altLang="en-US" sz="2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587884" y="5486237"/>
              <a:ext cx="939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87884" y="5677162"/>
              <a:ext cx="982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Coverage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그룹 64"/>
          <p:cNvGrpSpPr/>
          <p:nvPr/>
        </p:nvGrpSpPr>
        <p:grpSpPr>
          <a:xfrm>
            <a:off x="9042715" y="1641472"/>
            <a:ext cx="1082366" cy="4389123"/>
            <a:chOff x="9042715" y="1641472"/>
            <a:chExt cx="1082366" cy="4389123"/>
          </a:xfrm>
        </p:grpSpPr>
        <p:sp>
          <p:nvSpPr>
            <p:cNvPr id="27" name="자유형 26"/>
            <p:cNvSpPr/>
            <p:nvPr/>
          </p:nvSpPr>
          <p:spPr>
            <a:xfrm>
              <a:off x="9049747" y="1641472"/>
              <a:ext cx="1062446" cy="4381504"/>
            </a:xfrm>
            <a:custGeom>
              <a:avLst/>
              <a:gdLst>
                <a:gd name="connsiteX0" fmla="*/ 177078 w 1062446"/>
                <a:gd name="connsiteY0" fmla="*/ 0 h 4381504"/>
                <a:gd name="connsiteX1" fmla="*/ 885368 w 1062446"/>
                <a:gd name="connsiteY1" fmla="*/ 0 h 4381504"/>
                <a:gd name="connsiteX2" fmla="*/ 1062446 w 1062446"/>
                <a:gd name="connsiteY2" fmla="*/ 177078 h 4381504"/>
                <a:gd name="connsiteX3" fmla="*/ 1062446 w 1062446"/>
                <a:gd name="connsiteY3" fmla="*/ 2190753 h 4381504"/>
                <a:gd name="connsiteX4" fmla="*/ 1062446 w 1062446"/>
                <a:gd name="connsiteY4" fmla="*/ 4204423 h 4381504"/>
                <a:gd name="connsiteX5" fmla="*/ 1062446 w 1062446"/>
                <a:gd name="connsiteY5" fmla="*/ 4381504 h 4381504"/>
                <a:gd name="connsiteX6" fmla="*/ 2586 w 1062446"/>
                <a:gd name="connsiteY6" fmla="*/ 4381504 h 4381504"/>
                <a:gd name="connsiteX7" fmla="*/ 2586 w 1062446"/>
                <a:gd name="connsiteY7" fmla="*/ 4217232 h 4381504"/>
                <a:gd name="connsiteX8" fmla="*/ 0 w 1062446"/>
                <a:gd name="connsiteY8" fmla="*/ 4204423 h 4381504"/>
                <a:gd name="connsiteX9" fmla="*/ 0 w 1062446"/>
                <a:gd name="connsiteY9" fmla="*/ 177078 h 4381504"/>
                <a:gd name="connsiteX10" fmla="*/ 177078 w 1062446"/>
                <a:gd name="connsiteY10" fmla="*/ 0 h 438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2446" h="4381504">
                  <a:moveTo>
                    <a:pt x="177078" y="0"/>
                  </a:moveTo>
                  <a:lnTo>
                    <a:pt x="885368" y="0"/>
                  </a:lnTo>
                  <a:cubicBezTo>
                    <a:pt x="983165" y="0"/>
                    <a:pt x="1062446" y="79281"/>
                    <a:pt x="1062446" y="177078"/>
                  </a:cubicBezTo>
                  <a:lnTo>
                    <a:pt x="1062446" y="2190753"/>
                  </a:lnTo>
                  <a:lnTo>
                    <a:pt x="1062446" y="4204423"/>
                  </a:lnTo>
                  <a:lnTo>
                    <a:pt x="1062446" y="4381504"/>
                  </a:lnTo>
                  <a:lnTo>
                    <a:pt x="2586" y="4381504"/>
                  </a:lnTo>
                  <a:lnTo>
                    <a:pt x="2586" y="4217232"/>
                  </a:lnTo>
                  <a:lnTo>
                    <a:pt x="0" y="4204423"/>
                  </a:lnTo>
                  <a:lnTo>
                    <a:pt x="0" y="177078"/>
                  </a:lnTo>
                  <a:cubicBezTo>
                    <a:pt x="0" y="79281"/>
                    <a:pt x="79281" y="0"/>
                    <a:pt x="177078" y="0"/>
                  </a:cubicBezTo>
                  <a:close/>
                </a:path>
              </a:pathLst>
            </a:custGeom>
            <a:solidFill>
              <a:srgbClr val="EAEAE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9049747" y="2933701"/>
              <a:ext cx="1062446" cy="2865572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61000">
                  <a:srgbClr val="FFF7E1"/>
                </a:gs>
                <a:gs pos="0">
                  <a:srgbClr val="FFF7DC"/>
                </a:gs>
                <a:gs pos="82000">
                  <a:srgbClr val="FFFAEB"/>
                </a:gs>
                <a:gs pos="100000">
                  <a:srgbClr val="FFF7DC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자유형 31"/>
            <p:cNvSpPr/>
            <p:nvPr/>
          </p:nvSpPr>
          <p:spPr>
            <a:xfrm>
              <a:off x="9042715" y="4666205"/>
              <a:ext cx="1080000" cy="1364390"/>
            </a:xfrm>
            <a:custGeom>
              <a:avLst/>
              <a:gdLst>
                <a:gd name="connsiteX0" fmla="*/ 531223 w 1062446"/>
                <a:gd name="connsiteY0" fmla="*/ 0 h 1893163"/>
                <a:gd name="connsiteX1" fmla="*/ 654105 w 1062446"/>
                <a:gd name="connsiteY1" fmla="*/ 211865 h 1893163"/>
                <a:gd name="connsiteX2" fmla="*/ 1062446 w 1062446"/>
                <a:gd name="connsiteY2" fmla="*/ 211865 h 1893163"/>
                <a:gd name="connsiteX3" fmla="*/ 1062446 w 1062446"/>
                <a:gd name="connsiteY3" fmla="*/ 1893163 h 1893163"/>
                <a:gd name="connsiteX4" fmla="*/ 0 w 1062446"/>
                <a:gd name="connsiteY4" fmla="*/ 1893163 h 1893163"/>
                <a:gd name="connsiteX5" fmla="*/ 0 w 1062446"/>
                <a:gd name="connsiteY5" fmla="*/ 211865 h 1893163"/>
                <a:gd name="connsiteX6" fmla="*/ 408341 w 1062446"/>
                <a:gd name="connsiteY6" fmla="*/ 211865 h 189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446" h="1893163">
                  <a:moveTo>
                    <a:pt x="531223" y="0"/>
                  </a:moveTo>
                  <a:lnTo>
                    <a:pt x="654105" y="211865"/>
                  </a:lnTo>
                  <a:lnTo>
                    <a:pt x="1062446" y="211865"/>
                  </a:lnTo>
                  <a:lnTo>
                    <a:pt x="1062446" y="1893163"/>
                  </a:lnTo>
                  <a:lnTo>
                    <a:pt x="0" y="1893163"/>
                  </a:lnTo>
                  <a:lnTo>
                    <a:pt x="0" y="211865"/>
                  </a:lnTo>
                  <a:lnTo>
                    <a:pt x="408341" y="211865"/>
                  </a:lnTo>
                  <a:close/>
                </a:path>
              </a:pathLst>
            </a:custGeom>
            <a:gradFill flip="none" rotWithShape="1">
              <a:gsLst>
                <a:gs pos="24000">
                  <a:srgbClr val="D9DDE3"/>
                </a:gs>
                <a:gs pos="1987">
                  <a:srgbClr val="B9C0CB"/>
                </a:gs>
                <a:gs pos="70238">
                  <a:srgbClr val="D3D8DF"/>
                </a:gs>
                <a:gs pos="88000">
                  <a:srgbClr val="ECECEC"/>
                </a:gs>
                <a:gs pos="100000">
                  <a:srgbClr val="B9C0C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056191" y="2419809"/>
              <a:ext cx="106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61%</a:t>
              </a:r>
              <a:endParaRPr lang="ko-KR" altLang="en-US" sz="2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110929" y="5486237"/>
              <a:ext cx="939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110929" y="5677162"/>
              <a:ext cx="982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Coverage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10557778" y="1641472"/>
            <a:ext cx="1088222" cy="4389123"/>
            <a:chOff x="10557778" y="1641472"/>
            <a:chExt cx="1088222" cy="4389123"/>
          </a:xfrm>
        </p:grpSpPr>
        <p:sp>
          <p:nvSpPr>
            <p:cNvPr id="28" name="자유형 27"/>
            <p:cNvSpPr/>
            <p:nvPr/>
          </p:nvSpPr>
          <p:spPr>
            <a:xfrm>
              <a:off x="10564222" y="1641472"/>
              <a:ext cx="1062446" cy="4381504"/>
            </a:xfrm>
            <a:custGeom>
              <a:avLst/>
              <a:gdLst>
                <a:gd name="connsiteX0" fmla="*/ 177078 w 1062446"/>
                <a:gd name="connsiteY0" fmla="*/ 0 h 4381504"/>
                <a:gd name="connsiteX1" fmla="*/ 885368 w 1062446"/>
                <a:gd name="connsiteY1" fmla="*/ 0 h 4381504"/>
                <a:gd name="connsiteX2" fmla="*/ 1062446 w 1062446"/>
                <a:gd name="connsiteY2" fmla="*/ 177078 h 4381504"/>
                <a:gd name="connsiteX3" fmla="*/ 1062446 w 1062446"/>
                <a:gd name="connsiteY3" fmla="*/ 2190753 h 4381504"/>
                <a:gd name="connsiteX4" fmla="*/ 1062446 w 1062446"/>
                <a:gd name="connsiteY4" fmla="*/ 4204423 h 4381504"/>
                <a:gd name="connsiteX5" fmla="*/ 1062446 w 1062446"/>
                <a:gd name="connsiteY5" fmla="*/ 4381504 h 4381504"/>
                <a:gd name="connsiteX6" fmla="*/ 2586 w 1062446"/>
                <a:gd name="connsiteY6" fmla="*/ 4381504 h 4381504"/>
                <a:gd name="connsiteX7" fmla="*/ 2586 w 1062446"/>
                <a:gd name="connsiteY7" fmla="*/ 4217232 h 4381504"/>
                <a:gd name="connsiteX8" fmla="*/ 0 w 1062446"/>
                <a:gd name="connsiteY8" fmla="*/ 4204423 h 4381504"/>
                <a:gd name="connsiteX9" fmla="*/ 0 w 1062446"/>
                <a:gd name="connsiteY9" fmla="*/ 177078 h 4381504"/>
                <a:gd name="connsiteX10" fmla="*/ 177078 w 1062446"/>
                <a:gd name="connsiteY10" fmla="*/ 0 h 438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2446" h="4381504">
                  <a:moveTo>
                    <a:pt x="177078" y="0"/>
                  </a:moveTo>
                  <a:lnTo>
                    <a:pt x="885368" y="0"/>
                  </a:lnTo>
                  <a:cubicBezTo>
                    <a:pt x="983165" y="0"/>
                    <a:pt x="1062446" y="79281"/>
                    <a:pt x="1062446" y="177078"/>
                  </a:cubicBezTo>
                  <a:lnTo>
                    <a:pt x="1062446" y="2190753"/>
                  </a:lnTo>
                  <a:lnTo>
                    <a:pt x="1062446" y="4204423"/>
                  </a:lnTo>
                  <a:lnTo>
                    <a:pt x="1062446" y="4381504"/>
                  </a:lnTo>
                  <a:lnTo>
                    <a:pt x="2586" y="4381504"/>
                  </a:lnTo>
                  <a:lnTo>
                    <a:pt x="2586" y="4217232"/>
                  </a:lnTo>
                  <a:lnTo>
                    <a:pt x="0" y="4204423"/>
                  </a:lnTo>
                  <a:lnTo>
                    <a:pt x="0" y="177078"/>
                  </a:lnTo>
                  <a:cubicBezTo>
                    <a:pt x="0" y="79281"/>
                    <a:pt x="79281" y="0"/>
                    <a:pt x="177078" y="0"/>
                  </a:cubicBezTo>
                  <a:close/>
                </a:path>
              </a:pathLst>
            </a:custGeom>
            <a:solidFill>
              <a:srgbClr val="EAEAE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10564222" y="2501901"/>
              <a:ext cx="1062446" cy="3297372"/>
            </a:xfrm>
            <a:prstGeom prst="roundRect">
              <a:avLst>
                <a:gd name="adj" fmla="val 1426"/>
              </a:avLst>
            </a:prstGeom>
            <a:gradFill flip="none" rotWithShape="1">
              <a:gsLst>
                <a:gs pos="61000">
                  <a:srgbClr val="DD4B4E"/>
                </a:gs>
                <a:gs pos="0">
                  <a:srgbClr val="D9383A"/>
                </a:gs>
                <a:gs pos="82000">
                  <a:srgbClr val="E16164"/>
                </a:gs>
                <a:gs pos="100000">
                  <a:srgbClr val="D9383A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자유형 32"/>
            <p:cNvSpPr/>
            <p:nvPr/>
          </p:nvSpPr>
          <p:spPr>
            <a:xfrm>
              <a:off x="10557778" y="4666205"/>
              <a:ext cx="1080000" cy="1364390"/>
            </a:xfrm>
            <a:custGeom>
              <a:avLst/>
              <a:gdLst>
                <a:gd name="connsiteX0" fmla="*/ 531223 w 1062446"/>
                <a:gd name="connsiteY0" fmla="*/ 0 h 1893163"/>
                <a:gd name="connsiteX1" fmla="*/ 654105 w 1062446"/>
                <a:gd name="connsiteY1" fmla="*/ 211865 h 1893163"/>
                <a:gd name="connsiteX2" fmla="*/ 1062446 w 1062446"/>
                <a:gd name="connsiteY2" fmla="*/ 211865 h 1893163"/>
                <a:gd name="connsiteX3" fmla="*/ 1062446 w 1062446"/>
                <a:gd name="connsiteY3" fmla="*/ 1893163 h 1893163"/>
                <a:gd name="connsiteX4" fmla="*/ 0 w 1062446"/>
                <a:gd name="connsiteY4" fmla="*/ 1893163 h 1893163"/>
                <a:gd name="connsiteX5" fmla="*/ 0 w 1062446"/>
                <a:gd name="connsiteY5" fmla="*/ 211865 h 1893163"/>
                <a:gd name="connsiteX6" fmla="*/ 408341 w 1062446"/>
                <a:gd name="connsiteY6" fmla="*/ 211865 h 189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446" h="1893163">
                  <a:moveTo>
                    <a:pt x="531223" y="0"/>
                  </a:moveTo>
                  <a:lnTo>
                    <a:pt x="654105" y="211865"/>
                  </a:lnTo>
                  <a:lnTo>
                    <a:pt x="1062446" y="211865"/>
                  </a:lnTo>
                  <a:lnTo>
                    <a:pt x="1062446" y="1893163"/>
                  </a:lnTo>
                  <a:lnTo>
                    <a:pt x="0" y="1893163"/>
                  </a:lnTo>
                  <a:lnTo>
                    <a:pt x="0" y="211865"/>
                  </a:lnTo>
                  <a:lnTo>
                    <a:pt x="408341" y="211865"/>
                  </a:lnTo>
                  <a:close/>
                </a:path>
              </a:pathLst>
            </a:custGeom>
            <a:gradFill flip="none" rotWithShape="1">
              <a:gsLst>
                <a:gs pos="24000">
                  <a:srgbClr val="D9DDE3"/>
                </a:gs>
                <a:gs pos="1987">
                  <a:srgbClr val="B9C0CB"/>
                </a:gs>
                <a:gs pos="70238">
                  <a:srgbClr val="D3D8DF"/>
                </a:gs>
                <a:gs pos="88000">
                  <a:srgbClr val="ECECEC"/>
                </a:gs>
                <a:gs pos="100000">
                  <a:srgbClr val="B9C0CB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577110" y="2022737"/>
              <a:ext cx="106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79%</a:t>
              </a:r>
              <a:endParaRPr lang="ko-KR" altLang="en-US" sz="2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633974" y="5486237"/>
              <a:ext cx="939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633974" y="5677162"/>
              <a:ext cx="982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Coverage</a:t>
              </a:r>
              <a:endParaRPr lang="ko-KR" altLang="en-US" sz="1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601478" y="812973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83B0A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01</a:t>
            </a:r>
            <a:endParaRPr lang="ko-KR" altLang="en-US" sz="3600">
              <a:solidFill>
                <a:srgbClr val="83B0A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64978" y="1283887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74499" y="808704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09535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02</a:t>
            </a:r>
            <a:endParaRPr lang="ko-KR" altLang="en-US" sz="3600">
              <a:solidFill>
                <a:srgbClr val="09535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37999" y="1279618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11020" y="819260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192E4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03</a:t>
            </a:r>
            <a:endParaRPr lang="ko-KR" altLang="en-US" sz="3600">
              <a:solidFill>
                <a:srgbClr val="192E4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74520" y="1290174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032367" y="819260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FFF8E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04</a:t>
            </a:r>
            <a:endParaRPr lang="ko-KR" altLang="en-US" sz="3600">
              <a:solidFill>
                <a:srgbClr val="FFF8E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095867" y="1290174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Oceania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568888" y="819260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DB44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05</a:t>
            </a:r>
            <a:endParaRPr lang="ko-KR" altLang="en-US" sz="3600">
              <a:solidFill>
                <a:srgbClr val="DB44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632388" y="1290174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5560" y="1953922"/>
            <a:ext cx="3279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Regional</a:t>
            </a:r>
          </a:p>
          <a:p>
            <a:r>
              <a:rPr lang="en-US" altLang="ko-KR" sz="4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Road-Ratio</a:t>
            </a:r>
            <a:endParaRPr lang="ko-KR" altLang="en-US" sz="400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8247"/>
              </p:ext>
            </p:extLst>
          </p:nvPr>
        </p:nvGraphicFramePr>
        <p:xfrm>
          <a:off x="565560" y="3365273"/>
          <a:ext cx="3169778" cy="25888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3789"/>
                <a:gridCol w="1865989"/>
              </a:tblGrid>
              <a:tr h="6066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Paved (Km)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175,300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756,680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590,000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Oceania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164.300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860,250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7" name="그림 66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8" y="5030623"/>
            <a:ext cx="449131" cy="430710"/>
          </a:xfrm>
          <a:prstGeom prst="rect">
            <a:avLst/>
          </a:prstGeom>
        </p:spPr>
      </p:pic>
      <p:pic>
        <p:nvPicPr>
          <p:cNvPr id="68" name="그림 6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173" y="5055527"/>
            <a:ext cx="449131" cy="430710"/>
          </a:xfrm>
          <a:prstGeom prst="rect">
            <a:avLst/>
          </a:prstGeom>
        </p:spPr>
      </p:pic>
      <p:pic>
        <p:nvPicPr>
          <p:cNvPr id="69" name="그림 68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218" y="5080431"/>
            <a:ext cx="449131" cy="430710"/>
          </a:xfrm>
          <a:prstGeom prst="rect">
            <a:avLst/>
          </a:prstGeom>
        </p:spPr>
      </p:pic>
      <p:pic>
        <p:nvPicPr>
          <p:cNvPr id="70" name="그림 69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263" y="5105335"/>
            <a:ext cx="449131" cy="430710"/>
          </a:xfrm>
          <a:prstGeom prst="rect">
            <a:avLst/>
          </a:prstGeom>
        </p:spPr>
      </p:pic>
      <p:pic>
        <p:nvPicPr>
          <p:cNvPr id="71" name="그림 70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308" y="5130239"/>
            <a:ext cx="449131" cy="43071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88738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BBC2CD"/>
            </a:gs>
            <a:gs pos="100000">
              <a:srgbClr val="ECECEC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자유형 23"/>
          <p:cNvSpPr/>
          <p:nvPr/>
        </p:nvSpPr>
        <p:spPr>
          <a:xfrm>
            <a:off x="4506322" y="1641472"/>
            <a:ext cx="1062446" cy="4381504"/>
          </a:xfrm>
          <a:custGeom>
            <a:avLst/>
            <a:gdLst>
              <a:gd name="connsiteX0" fmla="*/ 177078 w 1062446"/>
              <a:gd name="connsiteY0" fmla="*/ 0 h 4381504"/>
              <a:gd name="connsiteX1" fmla="*/ 885368 w 1062446"/>
              <a:gd name="connsiteY1" fmla="*/ 0 h 4381504"/>
              <a:gd name="connsiteX2" fmla="*/ 1062446 w 1062446"/>
              <a:gd name="connsiteY2" fmla="*/ 177078 h 4381504"/>
              <a:gd name="connsiteX3" fmla="*/ 1062446 w 1062446"/>
              <a:gd name="connsiteY3" fmla="*/ 2190753 h 4381504"/>
              <a:gd name="connsiteX4" fmla="*/ 1062446 w 1062446"/>
              <a:gd name="connsiteY4" fmla="*/ 4204423 h 4381504"/>
              <a:gd name="connsiteX5" fmla="*/ 1062446 w 1062446"/>
              <a:gd name="connsiteY5" fmla="*/ 4381504 h 4381504"/>
              <a:gd name="connsiteX6" fmla="*/ 2586 w 1062446"/>
              <a:gd name="connsiteY6" fmla="*/ 4381504 h 4381504"/>
              <a:gd name="connsiteX7" fmla="*/ 2586 w 1062446"/>
              <a:gd name="connsiteY7" fmla="*/ 4217232 h 4381504"/>
              <a:gd name="connsiteX8" fmla="*/ 0 w 1062446"/>
              <a:gd name="connsiteY8" fmla="*/ 4204423 h 4381504"/>
              <a:gd name="connsiteX9" fmla="*/ 0 w 1062446"/>
              <a:gd name="connsiteY9" fmla="*/ 177078 h 4381504"/>
              <a:gd name="connsiteX10" fmla="*/ 177078 w 1062446"/>
              <a:gd name="connsiteY10" fmla="*/ 0 h 438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2446" h="4381504">
                <a:moveTo>
                  <a:pt x="177078" y="0"/>
                </a:moveTo>
                <a:lnTo>
                  <a:pt x="885368" y="0"/>
                </a:lnTo>
                <a:cubicBezTo>
                  <a:pt x="983165" y="0"/>
                  <a:pt x="1062446" y="79281"/>
                  <a:pt x="1062446" y="177078"/>
                </a:cubicBezTo>
                <a:lnTo>
                  <a:pt x="1062446" y="2190753"/>
                </a:lnTo>
                <a:lnTo>
                  <a:pt x="1062446" y="4204423"/>
                </a:lnTo>
                <a:lnTo>
                  <a:pt x="1062446" y="4381504"/>
                </a:lnTo>
                <a:lnTo>
                  <a:pt x="2586" y="4381504"/>
                </a:lnTo>
                <a:lnTo>
                  <a:pt x="2586" y="4217232"/>
                </a:lnTo>
                <a:lnTo>
                  <a:pt x="0" y="4204423"/>
                </a:lnTo>
                <a:lnTo>
                  <a:pt x="0" y="177078"/>
                </a:lnTo>
                <a:cubicBezTo>
                  <a:pt x="0" y="79281"/>
                  <a:pt x="79281" y="0"/>
                  <a:pt x="177078" y="0"/>
                </a:cubicBezTo>
                <a:close/>
              </a:path>
            </a:pathLst>
          </a:custGeom>
          <a:solidFill>
            <a:srgbClr val="EAEAE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4506322" y="3708399"/>
            <a:ext cx="1062446" cy="2090873"/>
          </a:xfrm>
          <a:prstGeom prst="roundRect">
            <a:avLst>
              <a:gd name="adj" fmla="val 0"/>
            </a:avLst>
          </a:prstGeom>
          <a:solidFill>
            <a:srgbClr val="FFC400"/>
          </a:solidFill>
          <a:ln>
            <a:noFill/>
          </a:ln>
          <a:effectLst>
            <a:outerShdw blurRad="50800" dist="38100" dir="16200000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자유형 28"/>
          <p:cNvSpPr/>
          <p:nvPr/>
        </p:nvSpPr>
        <p:spPr>
          <a:xfrm>
            <a:off x="4495800" y="4666205"/>
            <a:ext cx="1080000" cy="1364390"/>
          </a:xfrm>
          <a:custGeom>
            <a:avLst/>
            <a:gdLst>
              <a:gd name="connsiteX0" fmla="*/ 531223 w 1062446"/>
              <a:gd name="connsiteY0" fmla="*/ 0 h 1893163"/>
              <a:gd name="connsiteX1" fmla="*/ 654105 w 1062446"/>
              <a:gd name="connsiteY1" fmla="*/ 211865 h 1893163"/>
              <a:gd name="connsiteX2" fmla="*/ 1062446 w 1062446"/>
              <a:gd name="connsiteY2" fmla="*/ 211865 h 1893163"/>
              <a:gd name="connsiteX3" fmla="*/ 1062446 w 1062446"/>
              <a:gd name="connsiteY3" fmla="*/ 1893163 h 1893163"/>
              <a:gd name="connsiteX4" fmla="*/ 0 w 1062446"/>
              <a:gd name="connsiteY4" fmla="*/ 1893163 h 1893163"/>
              <a:gd name="connsiteX5" fmla="*/ 0 w 1062446"/>
              <a:gd name="connsiteY5" fmla="*/ 211865 h 1893163"/>
              <a:gd name="connsiteX6" fmla="*/ 408341 w 1062446"/>
              <a:gd name="connsiteY6" fmla="*/ 211865 h 189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46" h="1893163">
                <a:moveTo>
                  <a:pt x="531223" y="0"/>
                </a:moveTo>
                <a:lnTo>
                  <a:pt x="654105" y="211865"/>
                </a:lnTo>
                <a:lnTo>
                  <a:pt x="1062446" y="211865"/>
                </a:lnTo>
                <a:lnTo>
                  <a:pt x="1062446" y="1893163"/>
                </a:lnTo>
                <a:lnTo>
                  <a:pt x="0" y="1893163"/>
                </a:lnTo>
                <a:lnTo>
                  <a:pt x="0" y="211865"/>
                </a:lnTo>
                <a:lnTo>
                  <a:pt x="408341" y="211865"/>
                </a:lnTo>
                <a:close/>
              </a:path>
            </a:pathLst>
          </a:custGeom>
          <a:gradFill flip="none" rotWithShape="1">
            <a:gsLst>
              <a:gs pos="24000">
                <a:srgbClr val="D9DDE3"/>
              </a:gs>
              <a:gs pos="1987">
                <a:srgbClr val="B9C0CB"/>
              </a:gs>
              <a:gs pos="70238">
                <a:srgbClr val="D3D8DF"/>
              </a:gs>
              <a:gs pos="88000">
                <a:srgbClr val="ECECEC"/>
              </a:gs>
              <a:gs pos="100000">
                <a:srgbClr val="B9C0C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4506322" y="3238501"/>
            <a:ext cx="106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45%</a:t>
            </a:r>
            <a:endParaRPr lang="ko-KR" altLang="en-US" sz="28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41794" y="5486237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41794" y="5677162"/>
            <a:ext cx="98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자유형 24"/>
          <p:cNvSpPr/>
          <p:nvPr/>
        </p:nvSpPr>
        <p:spPr>
          <a:xfrm>
            <a:off x="6020797" y="1641472"/>
            <a:ext cx="1062446" cy="4381504"/>
          </a:xfrm>
          <a:custGeom>
            <a:avLst/>
            <a:gdLst>
              <a:gd name="connsiteX0" fmla="*/ 177078 w 1062446"/>
              <a:gd name="connsiteY0" fmla="*/ 0 h 4381504"/>
              <a:gd name="connsiteX1" fmla="*/ 885368 w 1062446"/>
              <a:gd name="connsiteY1" fmla="*/ 0 h 4381504"/>
              <a:gd name="connsiteX2" fmla="*/ 1062446 w 1062446"/>
              <a:gd name="connsiteY2" fmla="*/ 177078 h 4381504"/>
              <a:gd name="connsiteX3" fmla="*/ 1062446 w 1062446"/>
              <a:gd name="connsiteY3" fmla="*/ 2190753 h 4381504"/>
              <a:gd name="connsiteX4" fmla="*/ 1062446 w 1062446"/>
              <a:gd name="connsiteY4" fmla="*/ 4204423 h 4381504"/>
              <a:gd name="connsiteX5" fmla="*/ 1062446 w 1062446"/>
              <a:gd name="connsiteY5" fmla="*/ 4381504 h 4381504"/>
              <a:gd name="connsiteX6" fmla="*/ 2586 w 1062446"/>
              <a:gd name="connsiteY6" fmla="*/ 4381504 h 4381504"/>
              <a:gd name="connsiteX7" fmla="*/ 2586 w 1062446"/>
              <a:gd name="connsiteY7" fmla="*/ 4217232 h 4381504"/>
              <a:gd name="connsiteX8" fmla="*/ 0 w 1062446"/>
              <a:gd name="connsiteY8" fmla="*/ 4204423 h 4381504"/>
              <a:gd name="connsiteX9" fmla="*/ 0 w 1062446"/>
              <a:gd name="connsiteY9" fmla="*/ 177078 h 4381504"/>
              <a:gd name="connsiteX10" fmla="*/ 177078 w 1062446"/>
              <a:gd name="connsiteY10" fmla="*/ 0 h 438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2446" h="4381504">
                <a:moveTo>
                  <a:pt x="177078" y="0"/>
                </a:moveTo>
                <a:lnTo>
                  <a:pt x="885368" y="0"/>
                </a:lnTo>
                <a:cubicBezTo>
                  <a:pt x="983165" y="0"/>
                  <a:pt x="1062446" y="79281"/>
                  <a:pt x="1062446" y="177078"/>
                </a:cubicBezTo>
                <a:lnTo>
                  <a:pt x="1062446" y="2190753"/>
                </a:lnTo>
                <a:lnTo>
                  <a:pt x="1062446" y="4204423"/>
                </a:lnTo>
                <a:lnTo>
                  <a:pt x="1062446" y="4381504"/>
                </a:lnTo>
                <a:lnTo>
                  <a:pt x="2586" y="4381504"/>
                </a:lnTo>
                <a:lnTo>
                  <a:pt x="2586" y="4217232"/>
                </a:lnTo>
                <a:lnTo>
                  <a:pt x="0" y="4204423"/>
                </a:lnTo>
                <a:lnTo>
                  <a:pt x="0" y="177078"/>
                </a:lnTo>
                <a:cubicBezTo>
                  <a:pt x="0" y="79281"/>
                  <a:pt x="79281" y="0"/>
                  <a:pt x="177078" y="0"/>
                </a:cubicBezTo>
                <a:close/>
              </a:path>
            </a:pathLst>
          </a:custGeom>
          <a:solidFill>
            <a:srgbClr val="EAEAE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6020797" y="2387600"/>
            <a:ext cx="1062446" cy="3411673"/>
          </a:xfrm>
          <a:prstGeom prst="roundRect">
            <a:avLst>
              <a:gd name="adj" fmla="val 0"/>
            </a:avLst>
          </a:prstGeom>
          <a:solidFill>
            <a:srgbClr val="FF6923"/>
          </a:solidFill>
          <a:ln>
            <a:noFill/>
          </a:ln>
          <a:effectLst>
            <a:outerShdw blurRad="50800" dist="38100" dir="16200000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자유형 29"/>
          <p:cNvSpPr/>
          <p:nvPr/>
        </p:nvSpPr>
        <p:spPr>
          <a:xfrm>
            <a:off x="6012589" y="4666205"/>
            <a:ext cx="1080000" cy="1364390"/>
          </a:xfrm>
          <a:custGeom>
            <a:avLst/>
            <a:gdLst>
              <a:gd name="connsiteX0" fmla="*/ 531223 w 1062446"/>
              <a:gd name="connsiteY0" fmla="*/ 0 h 1893163"/>
              <a:gd name="connsiteX1" fmla="*/ 654105 w 1062446"/>
              <a:gd name="connsiteY1" fmla="*/ 211865 h 1893163"/>
              <a:gd name="connsiteX2" fmla="*/ 1062446 w 1062446"/>
              <a:gd name="connsiteY2" fmla="*/ 211865 h 1893163"/>
              <a:gd name="connsiteX3" fmla="*/ 1062446 w 1062446"/>
              <a:gd name="connsiteY3" fmla="*/ 1893163 h 1893163"/>
              <a:gd name="connsiteX4" fmla="*/ 0 w 1062446"/>
              <a:gd name="connsiteY4" fmla="*/ 1893163 h 1893163"/>
              <a:gd name="connsiteX5" fmla="*/ 0 w 1062446"/>
              <a:gd name="connsiteY5" fmla="*/ 211865 h 1893163"/>
              <a:gd name="connsiteX6" fmla="*/ 408341 w 1062446"/>
              <a:gd name="connsiteY6" fmla="*/ 211865 h 189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46" h="1893163">
                <a:moveTo>
                  <a:pt x="531223" y="0"/>
                </a:moveTo>
                <a:lnTo>
                  <a:pt x="654105" y="211865"/>
                </a:lnTo>
                <a:lnTo>
                  <a:pt x="1062446" y="211865"/>
                </a:lnTo>
                <a:lnTo>
                  <a:pt x="1062446" y="1893163"/>
                </a:lnTo>
                <a:lnTo>
                  <a:pt x="0" y="1893163"/>
                </a:lnTo>
                <a:lnTo>
                  <a:pt x="0" y="211865"/>
                </a:lnTo>
                <a:lnTo>
                  <a:pt x="408341" y="211865"/>
                </a:lnTo>
                <a:close/>
              </a:path>
            </a:pathLst>
          </a:custGeom>
          <a:gradFill flip="none" rotWithShape="1">
            <a:gsLst>
              <a:gs pos="24000">
                <a:srgbClr val="D9DDE3"/>
              </a:gs>
              <a:gs pos="1987">
                <a:srgbClr val="B9C0CB"/>
              </a:gs>
              <a:gs pos="70238">
                <a:srgbClr val="D3D8DF"/>
              </a:gs>
              <a:gs pos="88000">
                <a:srgbClr val="ECECEC"/>
              </a:gs>
              <a:gs pos="100000">
                <a:srgbClr val="B9C0C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6039665" y="1927687"/>
            <a:ext cx="106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82%</a:t>
            </a:r>
            <a:endParaRPr lang="ko-KR" altLang="en-US" sz="28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64839" y="5486237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64839" y="5677162"/>
            <a:ext cx="98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자유형 25"/>
          <p:cNvSpPr/>
          <p:nvPr/>
        </p:nvSpPr>
        <p:spPr>
          <a:xfrm>
            <a:off x="7535272" y="1641472"/>
            <a:ext cx="1062446" cy="4381504"/>
          </a:xfrm>
          <a:custGeom>
            <a:avLst/>
            <a:gdLst>
              <a:gd name="connsiteX0" fmla="*/ 177078 w 1062446"/>
              <a:gd name="connsiteY0" fmla="*/ 0 h 4381504"/>
              <a:gd name="connsiteX1" fmla="*/ 885368 w 1062446"/>
              <a:gd name="connsiteY1" fmla="*/ 0 h 4381504"/>
              <a:gd name="connsiteX2" fmla="*/ 1062446 w 1062446"/>
              <a:gd name="connsiteY2" fmla="*/ 177078 h 4381504"/>
              <a:gd name="connsiteX3" fmla="*/ 1062446 w 1062446"/>
              <a:gd name="connsiteY3" fmla="*/ 2190753 h 4381504"/>
              <a:gd name="connsiteX4" fmla="*/ 1062446 w 1062446"/>
              <a:gd name="connsiteY4" fmla="*/ 4204423 h 4381504"/>
              <a:gd name="connsiteX5" fmla="*/ 1062446 w 1062446"/>
              <a:gd name="connsiteY5" fmla="*/ 4381504 h 4381504"/>
              <a:gd name="connsiteX6" fmla="*/ 2586 w 1062446"/>
              <a:gd name="connsiteY6" fmla="*/ 4381504 h 4381504"/>
              <a:gd name="connsiteX7" fmla="*/ 2586 w 1062446"/>
              <a:gd name="connsiteY7" fmla="*/ 4217232 h 4381504"/>
              <a:gd name="connsiteX8" fmla="*/ 0 w 1062446"/>
              <a:gd name="connsiteY8" fmla="*/ 4204423 h 4381504"/>
              <a:gd name="connsiteX9" fmla="*/ 0 w 1062446"/>
              <a:gd name="connsiteY9" fmla="*/ 177078 h 4381504"/>
              <a:gd name="connsiteX10" fmla="*/ 177078 w 1062446"/>
              <a:gd name="connsiteY10" fmla="*/ 0 h 438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2446" h="4381504">
                <a:moveTo>
                  <a:pt x="177078" y="0"/>
                </a:moveTo>
                <a:lnTo>
                  <a:pt x="885368" y="0"/>
                </a:lnTo>
                <a:cubicBezTo>
                  <a:pt x="983165" y="0"/>
                  <a:pt x="1062446" y="79281"/>
                  <a:pt x="1062446" y="177078"/>
                </a:cubicBezTo>
                <a:lnTo>
                  <a:pt x="1062446" y="2190753"/>
                </a:lnTo>
                <a:lnTo>
                  <a:pt x="1062446" y="4204423"/>
                </a:lnTo>
                <a:lnTo>
                  <a:pt x="1062446" y="4381504"/>
                </a:lnTo>
                <a:lnTo>
                  <a:pt x="2586" y="4381504"/>
                </a:lnTo>
                <a:lnTo>
                  <a:pt x="2586" y="4217232"/>
                </a:lnTo>
                <a:lnTo>
                  <a:pt x="0" y="4204423"/>
                </a:lnTo>
                <a:lnTo>
                  <a:pt x="0" y="177078"/>
                </a:lnTo>
                <a:cubicBezTo>
                  <a:pt x="0" y="79281"/>
                  <a:pt x="79281" y="0"/>
                  <a:pt x="177078" y="0"/>
                </a:cubicBezTo>
                <a:close/>
              </a:path>
            </a:pathLst>
          </a:custGeom>
          <a:solidFill>
            <a:srgbClr val="EAEAE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7535272" y="3238501"/>
            <a:ext cx="1062446" cy="2560772"/>
          </a:xfrm>
          <a:prstGeom prst="roundRect">
            <a:avLst>
              <a:gd name="adj" fmla="val 530"/>
            </a:avLst>
          </a:prstGeom>
          <a:solidFill>
            <a:srgbClr val="8A3897"/>
          </a:solidFill>
          <a:ln>
            <a:noFill/>
          </a:ln>
          <a:effectLst>
            <a:outerShdw blurRad="50800" dist="38100" dir="16200000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자유형 30"/>
          <p:cNvSpPr/>
          <p:nvPr/>
        </p:nvSpPr>
        <p:spPr>
          <a:xfrm>
            <a:off x="7527652" y="4666205"/>
            <a:ext cx="1080000" cy="1364390"/>
          </a:xfrm>
          <a:custGeom>
            <a:avLst/>
            <a:gdLst>
              <a:gd name="connsiteX0" fmla="*/ 531223 w 1062446"/>
              <a:gd name="connsiteY0" fmla="*/ 0 h 1893163"/>
              <a:gd name="connsiteX1" fmla="*/ 654105 w 1062446"/>
              <a:gd name="connsiteY1" fmla="*/ 211865 h 1893163"/>
              <a:gd name="connsiteX2" fmla="*/ 1062446 w 1062446"/>
              <a:gd name="connsiteY2" fmla="*/ 211865 h 1893163"/>
              <a:gd name="connsiteX3" fmla="*/ 1062446 w 1062446"/>
              <a:gd name="connsiteY3" fmla="*/ 1893163 h 1893163"/>
              <a:gd name="connsiteX4" fmla="*/ 0 w 1062446"/>
              <a:gd name="connsiteY4" fmla="*/ 1893163 h 1893163"/>
              <a:gd name="connsiteX5" fmla="*/ 0 w 1062446"/>
              <a:gd name="connsiteY5" fmla="*/ 211865 h 1893163"/>
              <a:gd name="connsiteX6" fmla="*/ 408341 w 1062446"/>
              <a:gd name="connsiteY6" fmla="*/ 211865 h 189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46" h="1893163">
                <a:moveTo>
                  <a:pt x="531223" y="0"/>
                </a:moveTo>
                <a:lnTo>
                  <a:pt x="654105" y="211865"/>
                </a:lnTo>
                <a:lnTo>
                  <a:pt x="1062446" y="211865"/>
                </a:lnTo>
                <a:lnTo>
                  <a:pt x="1062446" y="1893163"/>
                </a:lnTo>
                <a:lnTo>
                  <a:pt x="0" y="1893163"/>
                </a:lnTo>
                <a:lnTo>
                  <a:pt x="0" y="211865"/>
                </a:lnTo>
                <a:lnTo>
                  <a:pt x="408341" y="211865"/>
                </a:lnTo>
                <a:close/>
              </a:path>
            </a:pathLst>
          </a:custGeom>
          <a:gradFill flip="none" rotWithShape="1">
            <a:gsLst>
              <a:gs pos="24000">
                <a:srgbClr val="D9DDE3"/>
              </a:gs>
              <a:gs pos="1987">
                <a:srgbClr val="B9C0CB"/>
              </a:gs>
              <a:gs pos="70238">
                <a:srgbClr val="D3D8DF"/>
              </a:gs>
              <a:gs pos="88000">
                <a:srgbClr val="ECECEC"/>
              </a:gs>
              <a:gs pos="100000">
                <a:srgbClr val="B9C0C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7535272" y="2753381"/>
            <a:ext cx="106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50%</a:t>
            </a:r>
            <a:endParaRPr lang="ko-KR" altLang="en-US" sz="28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87884" y="5486237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87884" y="5677162"/>
            <a:ext cx="98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자유형 26"/>
          <p:cNvSpPr/>
          <p:nvPr/>
        </p:nvSpPr>
        <p:spPr>
          <a:xfrm>
            <a:off x="9049747" y="1641472"/>
            <a:ext cx="1062446" cy="4381504"/>
          </a:xfrm>
          <a:custGeom>
            <a:avLst/>
            <a:gdLst>
              <a:gd name="connsiteX0" fmla="*/ 177078 w 1062446"/>
              <a:gd name="connsiteY0" fmla="*/ 0 h 4381504"/>
              <a:gd name="connsiteX1" fmla="*/ 885368 w 1062446"/>
              <a:gd name="connsiteY1" fmla="*/ 0 h 4381504"/>
              <a:gd name="connsiteX2" fmla="*/ 1062446 w 1062446"/>
              <a:gd name="connsiteY2" fmla="*/ 177078 h 4381504"/>
              <a:gd name="connsiteX3" fmla="*/ 1062446 w 1062446"/>
              <a:gd name="connsiteY3" fmla="*/ 2190753 h 4381504"/>
              <a:gd name="connsiteX4" fmla="*/ 1062446 w 1062446"/>
              <a:gd name="connsiteY4" fmla="*/ 4204423 h 4381504"/>
              <a:gd name="connsiteX5" fmla="*/ 1062446 w 1062446"/>
              <a:gd name="connsiteY5" fmla="*/ 4381504 h 4381504"/>
              <a:gd name="connsiteX6" fmla="*/ 2586 w 1062446"/>
              <a:gd name="connsiteY6" fmla="*/ 4381504 h 4381504"/>
              <a:gd name="connsiteX7" fmla="*/ 2586 w 1062446"/>
              <a:gd name="connsiteY7" fmla="*/ 4217232 h 4381504"/>
              <a:gd name="connsiteX8" fmla="*/ 0 w 1062446"/>
              <a:gd name="connsiteY8" fmla="*/ 4204423 h 4381504"/>
              <a:gd name="connsiteX9" fmla="*/ 0 w 1062446"/>
              <a:gd name="connsiteY9" fmla="*/ 177078 h 4381504"/>
              <a:gd name="connsiteX10" fmla="*/ 177078 w 1062446"/>
              <a:gd name="connsiteY10" fmla="*/ 0 h 438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2446" h="4381504">
                <a:moveTo>
                  <a:pt x="177078" y="0"/>
                </a:moveTo>
                <a:lnTo>
                  <a:pt x="885368" y="0"/>
                </a:lnTo>
                <a:cubicBezTo>
                  <a:pt x="983165" y="0"/>
                  <a:pt x="1062446" y="79281"/>
                  <a:pt x="1062446" y="177078"/>
                </a:cubicBezTo>
                <a:lnTo>
                  <a:pt x="1062446" y="2190753"/>
                </a:lnTo>
                <a:lnTo>
                  <a:pt x="1062446" y="4204423"/>
                </a:lnTo>
                <a:lnTo>
                  <a:pt x="1062446" y="4381504"/>
                </a:lnTo>
                <a:lnTo>
                  <a:pt x="2586" y="4381504"/>
                </a:lnTo>
                <a:lnTo>
                  <a:pt x="2586" y="4217232"/>
                </a:lnTo>
                <a:lnTo>
                  <a:pt x="0" y="4204423"/>
                </a:lnTo>
                <a:lnTo>
                  <a:pt x="0" y="177078"/>
                </a:lnTo>
                <a:cubicBezTo>
                  <a:pt x="0" y="79281"/>
                  <a:pt x="79281" y="0"/>
                  <a:pt x="177078" y="0"/>
                </a:cubicBezTo>
                <a:close/>
              </a:path>
            </a:pathLst>
          </a:custGeom>
          <a:solidFill>
            <a:srgbClr val="EAEAE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9049747" y="2933701"/>
            <a:ext cx="1062446" cy="2865572"/>
          </a:xfrm>
          <a:prstGeom prst="roundRect">
            <a:avLst>
              <a:gd name="adj" fmla="val 0"/>
            </a:avLst>
          </a:prstGeom>
          <a:solidFill>
            <a:srgbClr val="0063BC"/>
          </a:solidFill>
          <a:ln>
            <a:noFill/>
          </a:ln>
          <a:effectLst>
            <a:outerShdw blurRad="50800" dist="38100" dir="16200000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자유형 31"/>
          <p:cNvSpPr/>
          <p:nvPr/>
        </p:nvSpPr>
        <p:spPr>
          <a:xfrm>
            <a:off x="9042715" y="4666205"/>
            <a:ext cx="1080000" cy="1364390"/>
          </a:xfrm>
          <a:custGeom>
            <a:avLst/>
            <a:gdLst>
              <a:gd name="connsiteX0" fmla="*/ 531223 w 1062446"/>
              <a:gd name="connsiteY0" fmla="*/ 0 h 1893163"/>
              <a:gd name="connsiteX1" fmla="*/ 654105 w 1062446"/>
              <a:gd name="connsiteY1" fmla="*/ 211865 h 1893163"/>
              <a:gd name="connsiteX2" fmla="*/ 1062446 w 1062446"/>
              <a:gd name="connsiteY2" fmla="*/ 211865 h 1893163"/>
              <a:gd name="connsiteX3" fmla="*/ 1062446 w 1062446"/>
              <a:gd name="connsiteY3" fmla="*/ 1893163 h 1893163"/>
              <a:gd name="connsiteX4" fmla="*/ 0 w 1062446"/>
              <a:gd name="connsiteY4" fmla="*/ 1893163 h 1893163"/>
              <a:gd name="connsiteX5" fmla="*/ 0 w 1062446"/>
              <a:gd name="connsiteY5" fmla="*/ 211865 h 1893163"/>
              <a:gd name="connsiteX6" fmla="*/ 408341 w 1062446"/>
              <a:gd name="connsiteY6" fmla="*/ 211865 h 189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46" h="1893163">
                <a:moveTo>
                  <a:pt x="531223" y="0"/>
                </a:moveTo>
                <a:lnTo>
                  <a:pt x="654105" y="211865"/>
                </a:lnTo>
                <a:lnTo>
                  <a:pt x="1062446" y="211865"/>
                </a:lnTo>
                <a:lnTo>
                  <a:pt x="1062446" y="1893163"/>
                </a:lnTo>
                <a:lnTo>
                  <a:pt x="0" y="1893163"/>
                </a:lnTo>
                <a:lnTo>
                  <a:pt x="0" y="211865"/>
                </a:lnTo>
                <a:lnTo>
                  <a:pt x="408341" y="211865"/>
                </a:lnTo>
                <a:close/>
              </a:path>
            </a:pathLst>
          </a:custGeom>
          <a:gradFill flip="none" rotWithShape="1">
            <a:gsLst>
              <a:gs pos="24000">
                <a:srgbClr val="D9DDE3"/>
              </a:gs>
              <a:gs pos="1987">
                <a:srgbClr val="B9C0CB"/>
              </a:gs>
              <a:gs pos="70238">
                <a:srgbClr val="D3D8DF"/>
              </a:gs>
              <a:gs pos="88000">
                <a:srgbClr val="ECECEC"/>
              </a:gs>
              <a:gs pos="100000">
                <a:srgbClr val="B9C0C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9056191" y="2419809"/>
            <a:ext cx="106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61%</a:t>
            </a:r>
            <a:endParaRPr lang="ko-KR" altLang="en-US" sz="28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10929" y="5486237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10929" y="5677162"/>
            <a:ext cx="98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자유형 27"/>
          <p:cNvSpPr/>
          <p:nvPr/>
        </p:nvSpPr>
        <p:spPr>
          <a:xfrm>
            <a:off x="10564222" y="1641472"/>
            <a:ext cx="1062446" cy="4381504"/>
          </a:xfrm>
          <a:custGeom>
            <a:avLst/>
            <a:gdLst>
              <a:gd name="connsiteX0" fmla="*/ 177078 w 1062446"/>
              <a:gd name="connsiteY0" fmla="*/ 0 h 4381504"/>
              <a:gd name="connsiteX1" fmla="*/ 885368 w 1062446"/>
              <a:gd name="connsiteY1" fmla="*/ 0 h 4381504"/>
              <a:gd name="connsiteX2" fmla="*/ 1062446 w 1062446"/>
              <a:gd name="connsiteY2" fmla="*/ 177078 h 4381504"/>
              <a:gd name="connsiteX3" fmla="*/ 1062446 w 1062446"/>
              <a:gd name="connsiteY3" fmla="*/ 2190753 h 4381504"/>
              <a:gd name="connsiteX4" fmla="*/ 1062446 w 1062446"/>
              <a:gd name="connsiteY4" fmla="*/ 4204423 h 4381504"/>
              <a:gd name="connsiteX5" fmla="*/ 1062446 w 1062446"/>
              <a:gd name="connsiteY5" fmla="*/ 4381504 h 4381504"/>
              <a:gd name="connsiteX6" fmla="*/ 2586 w 1062446"/>
              <a:gd name="connsiteY6" fmla="*/ 4381504 h 4381504"/>
              <a:gd name="connsiteX7" fmla="*/ 2586 w 1062446"/>
              <a:gd name="connsiteY7" fmla="*/ 4217232 h 4381504"/>
              <a:gd name="connsiteX8" fmla="*/ 0 w 1062446"/>
              <a:gd name="connsiteY8" fmla="*/ 4204423 h 4381504"/>
              <a:gd name="connsiteX9" fmla="*/ 0 w 1062446"/>
              <a:gd name="connsiteY9" fmla="*/ 177078 h 4381504"/>
              <a:gd name="connsiteX10" fmla="*/ 177078 w 1062446"/>
              <a:gd name="connsiteY10" fmla="*/ 0 h 438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2446" h="4381504">
                <a:moveTo>
                  <a:pt x="177078" y="0"/>
                </a:moveTo>
                <a:lnTo>
                  <a:pt x="885368" y="0"/>
                </a:lnTo>
                <a:cubicBezTo>
                  <a:pt x="983165" y="0"/>
                  <a:pt x="1062446" y="79281"/>
                  <a:pt x="1062446" y="177078"/>
                </a:cubicBezTo>
                <a:lnTo>
                  <a:pt x="1062446" y="2190753"/>
                </a:lnTo>
                <a:lnTo>
                  <a:pt x="1062446" y="4204423"/>
                </a:lnTo>
                <a:lnTo>
                  <a:pt x="1062446" y="4381504"/>
                </a:lnTo>
                <a:lnTo>
                  <a:pt x="2586" y="4381504"/>
                </a:lnTo>
                <a:lnTo>
                  <a:pt x="2586" y="4217232"/>
                </a:lnTo>
                <a:lnTo>
                  <a:pt x="0" y="4204423"/>
                </a:lnTo>
                <a:lnTo>
                  <a:pt x="0" y="177078"/>
                </a:lnTo>
                <a:cubicBezTo>
                  <a:pt x="0" y="79281"/>
                  <a:pt x="79281" y="0"/>
                  <a:pt x="177078" y="0"/>
                </a:cubicBezTo>
                <a:close/>
              </a:path>
            </a:pathLst>
          </a:custGeom>
          <a:solidFill>
            <a:srgbClr val="EAEAE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10564222" y="2501901"/>
            <a:ext cx="1062446" cy="3297372"/>
          </a:xfrm>
          <a:prstGeom prst="roundRect">
            <a:avLst>
              <a:gd name="adj" fmla="val 1426"/>
            </a:avLst>
          </a:prstGeom>
          <a:solidFill>
            <a:srgbClr val="0099AC"/>
          </a:solidFill>
          <a:ln>
            <a:noFill/>
          </a:ln>
          <a:effectLst>
            <a:outerShdw blurRad="50800" dist="38100" dir="16200000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자유형 32"/>
          <p:cNvSpPr/>
          <p:nvPr/>
        </p:nvSpPr>
        <p:spPr>
          <a:xfrm>
            <a:off x="10557778" y="4666205"/>
            <a:ext cx="1080000" cy="1364390"/>
          </a:xfrm>
          <a:custGeom>
            <a:avLst/>
            <a:gdLst>
              <a:gd name="connsiteX0" fmla="*/ 531223 w 1062446"/>
              <a:gd name="connsiteY0" fmla="*/ 0 h 1893163"/>
              <a:gd name="connsiteX1" fmla="*/ 654105 w 1062446"/>
              <a:gd name="connsiteY1" fmla="*/ 211865 h 1893163"/>
              <a:gd name="connsiteX2" fmla="*/ 1062446 w 1062446"/>
              <a:gd name="connsiteY2" fmla="*/ 211865 h 1893163"/>
              <a:gd name="connsiteX3" fmla="*/ 1062446 w 1062446"/>
              <a:gd name="connsiteY3" fmla="*/ 1893163 h 1893163"/>
              <a:gd name="connsiteX4" fmla="*/ 0 w 1062446"/>
              <a:gd name="connsiteY4" fmla="*/ 1893163 h 1893163"/>
              <a:gd name="connsiteX5" fmla="*/ 0 w 1062446"/>
              <a:gd name="connsiteY5" fmla="*/ 211865 h 1893163"/>
              <a:gd name="connsiteX6" fmla="*/ 408341 w 1062446"/>
              <a:gd name="connsiteY6" fmla="*/ 211865 h 189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46" h="1893163">
                <a:moveTo>
                  <a:pt x="531223" y="0"/>
                </a:moveTo>
                <a:lnTo>
                  <a:pt x="654105" y="211865"/>
                </a:lnTo>
                <a:lnTo>
                  <a:pt x="1062446" y="211865"/>
                </a:lnTo>
                <a:lnTo>
                  <a:pt x="1062446" y="1893163"/>
                </a:lnTo>
                <a:lnTo>
                  <a:pt x="0" y="1893163"/>
                </a:lnTo>
                <a:lnTo>
                  <a:pt x="0" y="211865"/>
                </a:lnTo>
                <a:lnTo>
                  <a:pt x="408341" y="211865"/>
                </a:lnTo>
                <a:close/>
              </a:path>
            </a:pathLst>
          </a:custGeom>
          <a:gradFill flip="none" rotWithShape="1">
            <a:gsLst>
              <a:gs pos="24000">
                <a:srgbClr val="D9DDE3"/>
              </a:gs>
              <a:gs pos="1987">
                <a:srgbClr val="B9C0CB"/>
              </a:gs>
              <a:gs pos="70238">
                <a:srgbClr val="D3D8DF"/>
              </a:gs>
              <a:gs pos="88000">
                <a:srgbClr val="ECECEC"/>
              </a:gs>
              <a:gs pos="100000">
                <a:srgbClr val="B9C0C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0577110" y="2022737"/>
            <a:ext cx="106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79%</a:t>
            </a:r>
            <a:endParaRPr lang="ko-KR" altLang="en-US" sz="28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633974" y="5486237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633974" y="5677162"/>
            <a:ext cx="98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endParaRPr lang="ko-KR" altLang="en-US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01478" y="812973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FFC4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01</a:t>
            </a:r>
            <a:endParaRPr lang="ko-KR" altLang="en-US" sz="3600">
              <a:solidFill>
                <a:srgbClr val="FFC4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64978" y="1283887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74499" y="808704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FF69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02</a:t>
            </a:r>
            <a:endParaRPr lang="ko-KR" altLang="en-US" sz="3600">
              <a:solidFill>
                <a:srgbClr val="FF69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37999" y="1279618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11020" y="819260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8A389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03</a:t>
            </a:r>
            <a:endParaRPr lang="ko-KR" altLang="en-US" sz="3600">
              <a:solidFill>
                <a:srgbClr val="8A389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74520" y="1290174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032367" y="819260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0063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04</a:t>
            </a:r>
            <a:endParaRPr lang="ko-KR" altLang="en-US" sz="3600">
              <a:solidFill>
                <a:srgbClr val="0063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095867" y="1290174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Oceania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568888" y="819260"/>
            <a:ext cx="10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smtClean="0">
                <a:solidFill>
                  <a:srgbClr val="0099A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05</a:t>
            </a:r>
            <a:endParaRPr lang="ko-KR" altLang="en-US" sz="3600">
              <a:solidFill>
                <a:srgbClr val="0099A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632388" y="1290174"/>
            <a:ext cx="1068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endParaRPr lang="ko-KR" altLang="en-US" sz="1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5560" y="1953922"/>
            <a:ext cx="3279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Regional</a:t>
            </a:r>
          </a:p>
          <a:p>
            <a:r>
              <a:rPr lang="en-US" altLang="ko-KR" sz="4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Road-Ratio</a:t>
            </a:r>
            <a:endParaRPr lang="ko-KR" altLang="en-US" sz="400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8247"/>
              </p:ext>
            </p:extLst>
          </p:nvPr>
        </p:nvGraphicFramePr>
        <p:xfrm>
          <a:off x="565560" y="3365273"/>
          <a:ext cx="3169778" cy="25888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3789"/>
                <a:gridCol w="1865989"/>
              </a:tblGrid>
              <a:tr h="6066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Paved (Km)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175,300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756,680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590,000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Oceania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164.300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64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860,250</a:t>
                      </a:r>
                      <a:endParaRPr lang="ko-KR" alt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8" y="5030623"/>
            <a:ext cx="449131" cy="430710"/>
          </a:xfrm>
          <a:prstGeom prst="rect">
            <a:avLst/>
          </a:prstGeom>
        </p:spPr>
      </p:pic>
      <p:pic>
        <p:nvPicPr>
          <p:cNvPr id="67" name="그림 66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454" y="5030623"/>
            <a:ext cx="449131" cy="430710"/>
          </a:xfrm>
          <a:prstGeom prst="rect">
            <a:avLst/>
          </a:prstGeom>
        </p:spPr>
      </p:pic>
      <p:pic>
        <p:nvPicPr>
          <p:cNvPr id="68" name="그림 6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780" y="5030623"/>
            <a:ext cx="449131" cy="430710"/>
          </a:xfrm>
          <a:prstGeom prst="rect">
            <a:avLst/>
          </a:prstGeom>
        </p:spPr>
      </p:pic>
      <p:pic>
        <p:nvPicPr>
          <p:cNvPr id="69" name="그림 68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070" y="5030623"/>
            <a:ext cx="449131" cy="430710"/>
          </a:xfrm>
          <a:prstGeom prst="rect">
            <a:avLst/>
          </a:prstGeom>
        </p:spPr>
      </p:pic>
      <p:pic>
        <p:nvPicPr>
          <p:cNvPr id="70" name="그림 69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989" y="5030623"/>
            <a:ext cx="449131" cy="430710"/>
          </a:xfrm>
          <a:prstGeom prst="rect">
            <a:avLst/>
          </a:prstGeom>
        </p:spPr>
      </p:pic>
      <p:pic>
        <p:nvPicPr>
          <p:cNvPr id="72" name="그림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88738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1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94</Words>
  <Application>Microsoft Office PowerPoint</Application>
  <PresentationFormat>와이드스크린</PresentationFormat>
  <Paragraphs>78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Arial Black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Yoon sj</dc:creator>
  <cp:lastModifiedBy>Yoon sj</cp:lastModifiedBy>
  <cp:revision>15</cp:revision>
  <dcterms:created xsi:type="dcterms:W3CDTF">2017-12-05T08:08:12Z</dcterms:created>
  <dcterms:modified xsi:type="dcterms:W3CDTF">2017-12-05T10:10:30Z</dcterms:modified>
</cp:coreProperties>
</file>