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13" autoAdjust="0"/>
    <p:restoredTop sz="94660"/>
  </p:normalViewPr>
  <p:slideViewPr>
    <p:cSldViewPr snapToGrid="0">
      <p:cViewPr>
        <p:scale>
          <a:sx n="119" d="100"/>
          <a:sy n="119" d="100"/>
        </p:scale>
        <p:origin x="-398" y="-8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344F6E-7D9A-49E1-9E41-E7888A930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25984FB-8E9C-4451-AC85-C2E008FCE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255D823-222F-4F40-BE13-F0A0B2480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BDE5-2680-475B-9F25-CEBB6DD5DE48}" type="datetimeFigureOut">
              <a:rPr lang="ko-KR" altLang="en-US" smtClean="0"/>
              <a:t>2019-04-01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0886AB6-7FF1-4C34-A17C-EF6D0E7E4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FF1A1CE-36B2-486F-90DE-42B1C71B2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C5CD-AB1F-40BA-8806-9376B307A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4390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7DA7FF-E498-47AE-AFA0-06AD39695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DB41727-8FFC-4343-B325-E69FC8FDE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1ED742-0ECB-497B-98E6-6FEA67638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BDE5-2680-475B-9F25-CEBB6DD5DE48}" type="datetimeFigureOut">
              <a:rPr lang="ko-KR" altLang="en-US" smtClean="0"/>
              <a:t>2019-04-01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4DFE0C-9B71-4D8C-8980-458E66E8D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531A242-8674-4C2F-8085-1BB86DC59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C5CD-AB1F-40BA-8806-9376B307A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339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47B0674-116E-48A6-8219-B5DF574024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17B16BA-137B-4672-98BB-E371F4933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EF2C267-5951-458E-915E-6F9F96B83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BDE5-2680-475B-9F25-CEBB6DD5DE48}" type="datetimeFigureOut">
              <a:rPr lang="ko-KR" altLang="en-US" smtClean="0"/>
              <a:t>2019-04-01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477E49B-2D6D-4717-A4B8-3AD31025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B34833-84C1-427B-A61B-004FF3D3F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C5CD-AB1F-40BA-8806-9376B307A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83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5293EB-4F27-4C0D-93C4-A300D2DBE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6D50226-2F83-46C2-841E-EDDF36F0E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11C2D6-C58D-4A39-B9BF-060C5CA19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BDE5-2680-475B-9F25-CEBB6DD5DE48}" type="datetimeFigureOut">
              <a:rPr lang="ko-KR" altLang="en-US" smtClean="0"/>
              <a:t>2019-04-01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9539F0-22C9-41A7-B689-9BE64E765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9F7E23-2DF7-4AB5-95DB-541724C29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C5CD-AB1F-40BA-8806-9376B307A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95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EFA362-55E7-4AE5-8BBC-830C5EF3C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C062029-21E2-4BFE-8F38-A8821640D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94CCFF-E068-4401-AEC7-56C0BC3B7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BDE5-2680-475B-9F25-CEBB6DD5DE48}" type="datetimeFigureOut">
              <a:rPr lang="ko-KR" altLang="en-US" smtClean="0"/>
              <a:t>2019-04-01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3E39B0B-5C60-420C-BBC1-230A6C863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AB6E9D-2CAC-40E6-896A-AA1F7B46C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C5CD-AB1F-40BA-8806-9376B307A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842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1FDD43-3F1E-4631-AC1A-B43069C9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553926-6C8D-44A7-BD73-C57C7F66C7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4383A9B-DE7E-4A1E-B4A9-61BE8E62C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2441F73-0CBE-48D8-8298-5F7C37116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BDE5-2680-475B-9F25-CEBB6DD5DE48}" type="datetimeFigureOut">
              <a:rPr lang="ko-KR" altLang="en-US" smtClean="0"/>
              <a:t>2019-04-01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E1D43AB-F48C-4CA7-9EEA-C1CD934D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B6840FD-2A02-42E9-9AF3-672C5CD6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C5CD-AB1F-40BA-8806-9376B307A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080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EA7AC4-3B7B-46CC-AC7C-0D5357B5C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902C84-5118-4716-BD66-7AB48976F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4B99F3B-C9A5-4668-A51D-40C57FF36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67C69AB-D662-48F4-8997-5F261B752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F6AF500-922D-4C31-A8E4-E42B187B7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8E568AF-C109-474B-A7BE-1E3FA9A44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BDE5-2680-475B-9F25-CEBB6DD5DE48}" type="datetimeFigureOut">
              <a:rPr lang="ko-KR" altLang="en-US" smtClean="0"/>
              <a:t>2019-04-01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2E3CED1-EC28-41B4-9B8A-8CAA0D97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2E7195B-4AE0-49A3-9857-E9D7A861E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C5CD-AB1F-40BA-8806-9376B307A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196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541303-6931-4435-858A-6AD9CBF1D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22D4AB8-870B-49E5-B6DD-A3A293D87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BDE5-2680-475B-9F25-CEBB6DD5DE48}" type="datetimeFigureOut">
              <a:rPr lang="ko-KR" altLang="en-US" smtClean="0"/>
              <a:t>2019-04-01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9368F13-F4BF-46E2-8420-8094BFD75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F9AA38D-4F77-438B-9E59-A62308A3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C5CD-AB1F-40BA-8806-9376B307A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766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07718D7-DC0C-43C6-A95F-1C4A43738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BDE5-2680-475B-9F25-CEBB6DD5DE48}" type="datetimeFigureOut">
              <a:rPr lang="ko-KR" altLang="en-US" smtClean="0"/>
              <a:t>2019-04-01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CBB529A-E2E1-417C-9E39-61FF03A99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8AA766B-33CC-4FA3-A90E-0DE925AD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C5CD-AB1F-40BA-8806-9376B307A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630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CE0333-D241-40D3-AC05-666DB35BB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E7CD03-78AC-42E1-B57A-D37EABD23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1DFD7B0-F04A-4364-B404-FFF31899C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2D0C257-5556-46CB-A0E9-3E954701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BDE5-2680-475B-9F25-CEBB6DD5DE48}" type="datetimeFigureOut">
              <a:rPr lang="ko-KR" altLang="en-US" smtClean="0"/>
              <a:t>2019-04-01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B4DB1DE-DF8E-47C0-930F-D4CE7A36A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D61BF9A-DBB9-4AAF-BC8E-09B5D3D5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C5CD-AB1F-40BA-8806-9376B307A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806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A23B20-9CEF-4E6D-A5DA-85FCF187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5C74622-EDAA-4EFE-9230-0E348C29E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83437ED-0133-40CA-A890-D7DA70769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5E34849-46E3-41AD-B55F-071BC8AE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BDE5-2680-475B-9F25-CEBB6DD5DE48}" type="datetimeFigureOut">
              <a:rPr lang="ko-KR" altLang="en-US" smtClean="0"/>
              <a:t>2019-04-01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F3654B6-9BD2-4AD8-A34E-CAD94D314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BF8912D-8218-46FF-96BF-D8F09EE83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C5CD-AB1F-40BA-8806-9376B307A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490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440B5D4-F7E8-4E2E-90B2-36A46C324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A8FB242-AA3B-47D1-9067-1E4617F64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B5D963-7B18-43FF-9131-79A996B0C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2BDE5-2680-475B-9F25-CEBB6DD5DE48}" type="datetimeFigureOut">
              <a:rPr lang="ko-KR" altLang="en-US" smtClean="0"/>
              <a:t>2019-04-01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A8B6D0-D54F-494F-95F0-84CA6F4C9C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40618DF-D6E3-4382-831C-CB06BAC7E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2C5CD-AB1F-40BA-8806-9376B307A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797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아래쪽 지도">
            <a:extLst>
              <a:ext uri="{FF2B5EF4-FFF2-40B4-BE49-F238E27FC236}">
                <a16:creationId xmlns:a16="http://schemas.microsoft.com/office/drawing/2014/main" id="{6D0778D7-D2A2-4CE4-8E02-57F7FBC8D565}"/>
              </a:ext>
            </a:extLst>
          </p:cNvPr>
          <p:cNvGrpSpPr/>
          <p:nvPr/>
        </p:nvGrpSpPr>
        <p:grpSpPr>
          <a:xfrm>
            <a:off x="6724803" y="1420570"/>
            <a:ext cx="13449606" cy="4192830"/>
            <a:chOff x="-1298575" y="879475"/>
            <a:chExt cx="12477750" cy="3889860"/>
          </a:xfrm>
        </p:grpSpPr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C23D3E4E-C4E4-45FD-BF54-AB410BADEACF}"/>
                </a:ext>
              </a:extLst>
            </p:cNvPr>
            <p:cNvSpPr/>
            <p:nvPr/>
          </p:nvSpPr>
          <p:spPr>
            <a:xfrm>
              <a:off x="4940300" y="879475"/>
              <a:ext cx="6238875" cy="3889860"/>
            </a:xfrm>
            <a:prstGeom prst="rect">
              <a:avLst/>
            </a:prstGeom>
            <a:blipFill dpi="0" rotWithShape="1">
              <a:blip r:embed="rId2">
                <a:alphaModFix amt="59000"/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5364F2EF-CFC8-4874-9AC5-D77DB470C5A7}"/>
                </a:ext>
              </a:extLst>
            </p:cNvPr>
            <p:cNvSpPr/>
            <p:nvPr/>
          </p:nvSpPr>
          <p:spPr>
            <a:xfrm>
              <a:off x="-1298575" y="879475"/>
              <a:ext cx="6238875" cy="3889860"/>
            </a:xfrm>
            <a:prstGeom prst="rect">
              <a:avLst/>
            </a:prstGeom>
            <a:blipFill dpi="0" rotWithShape="1">
              <a:blip r:embed="rId2">
                <a:alphaModFix amt="59000"/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위쪽지도">
            <a:extLst>
              <a:ext uri="{FF2B5EF4-FFF2-40B4-BE49-F238E27FC236}">
                <a16:creationId xmlns:a16="http://schemas.microsoft.com/office/drawing/2014/main" id="{920F378B-1454-4B93-BB12-F3D419175140}"/>
              </a:ext>
            </a:extLst>
          </p:cNvPr>
          <p:cNvGrpSpPr/>
          <p:nvPr/>
        </p:nvGrpSpPr>
        <p:grpSpPr>
          <a:xfrm>
            <a:off x="-1692275" y="1306270"/>
            <a:ext cx="13336670" cy="4192830"/>
            <a:chOff x="-1298575" y="879475"/>
            <a:chExt cx="12372975" cy="3889860"/>
          </a:xfrm>
        </p:grpSpPr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1CE36F5F-4FA7-4BFB-8F5B-2B57B3A0133C}"/>
                </a:ext>
              </a:extLst>
            </p:cNvPr>
            <p:cNvSpPr/>
            <p:nvPr/>
          </p:nvSpPr>
          <p:spPr>
            <a:xfrm>
              <a:off x="4835525" y="879475"/>
              <a:ext cx="6238875" cy="3889860"/>
            </a:xfrm>
            <a:prstGeom prst="rect">
              <a:avLst/>
            </a:prstGeom>
            <a:blipFill dpi="0" rotWithShape="1">
              <a:blip r:embed="rId2">
                <a:alphaModFix amt="80000"/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34B7D3AE-BFD9-4BB7-B8DE-E05CB4F37AB3}"/>
                </a:ext>
              </a:extLst>
            </p:cNvPr>
            <p:cNvSpPr/>
            <p:nvPr/>
          </p:nvSpPr>
          <p:spPr>
            <a:xfrm>
              <a:off x="-1298575" y="879475"/>
              <a:ext cx="6238875" cy="3889860"/>
            </a:xfrm>
            <a:prstGeom prst="rect">
              <a:avLst/>
            </a:prstGeom>
            <a:blipFill dpi="0" rotWithShape="1">
              <a:blip r:embed="rId2">
                <a:alphaModFix amt="80000"/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그래디언트 타원">
            <a:extLst>
              <a:ext uri="{FF2B5EF4-FFF2-40B4-BE49-F238E27FC236}">
                <a16:creationId xmlns:a16="http://schemas.microsoft.com/office/drawing/2014/main" id="{89252B9B-57E7-473D-8293-36935D53C8DB}"/>
              </a:ext>
            </a:extLst>
          </p:cNvPr>
          <p:cNvSpPr/>
          <p:nvPr/>
        </p:nvSpPr>
        <p:spPr>
          <a:xfrm>
            <a:off x="6991683" y="1142991"/>
            <a:ext cx="4471846" cy="4572010"/>
          </a:xfrm>
          <a:prstGeom prst="ellipse">
            <a:avLst/>
          </a:prstGeom>
          <a:gradFill flip="none" rotWithShape="1">
            <a:gsLst>
              <a:gs pos="27000">
                <a:schemeClr val="tx1">
                  <a:alpha val="0"/>
                </a:schemeClr>
              </a:gs>
              <a:gs pos="51000">
                <a:schemeClr val="tx1">
                  <a:alpha val="50000"/>
                </a:schemeClr>
              </a:gs>
              <a:gs pos="85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8" name="병합된 바탕화면">
            <a:extLst>
              <a:ext uri="{FF2B5EF4-FFF2-40B4-BE49-F238E27FC236}">
                <a16:creationId xmlns:a16="http://schemas.microsoft.com/office/drawing/2014/main" id="{6D051B55-109C-4131-BE39-8E5BBADEF48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9227787 w 12192000"/>
              <a:gd name="connsiteY0" fmla="*/ 1199719 h 6858000"/>
              <a:gd name="connsiteX1" fmla="*/ 7047345 w 12192000"/>
              <a:gd name="connsiteY1" fmla="*/ 3429000 h 6858000"/>
              <a:gd name="connsiteX2" fmla="*/ 9227787 w 12192000"/>
              <a:gd name="connsiteY2" fmla="*/ 5658281 h 6858000"/>
              <a:gd name="connsiteX3" fmla="*/ 11408229 w 12192000"/>
              <a:gd name="connsiteY3" fmla="*/ 3429000 h 6858000"/>
              <a:gd name="connsiteX4" fmla="*/ 9227787 w 12192000"/>
              <a:gd name="connsiteY4" fmla="*/ 1199719 h 6858000"/>
              <a:gd name="connsiteX5" fmla="*/ 0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9227787" y="1199719"/>
                </a:moveTo>
                <a:cubicBezTo>
                  <a:pt x="8023562" y="1199719"/>
                  <a:pt x="7047345" y="2197802"/>
                  <a:pt x="7047345" y="3429000"/>
                </a:cubicBezTo>
                <a:cubicBezTo>
                  <a:pt x="7047345" y="4660198"/>
                  <a:pt x="8023562" y="5658281"/>
                  <a:pt x="9227787" y="5658281"/>
                </a:cubicBezTo>
                <a:cubicBezTo>
                  <a:pt x="10432012" y="5658281"/>
                  <a:pt x="11408229" y="4660198"/>
                  <a:pt x="11408229" y="3429000"/>
                </a:cubicBezTo>
                <a:cubicBezTo>
                  <a:pt x="11408229" y="2197802"/>
                  <a:pt x="10432012" y="1199719"/>
                  <a:pt x="9227787" y="119971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그래디언트 타원">
            <a:extLst>
              <a:ext uri="{FF2B5EF4-FFF2-40B4-BE49-F238E27FC236}">
                <a16:creationId xmlns:a16="http://schemas.microsoft.com/office/drawing/2014/main" id="{429FB32A-E4F1-4082-AFA2-D868C04D79BA}"/>
              </a:ext>
            </a:extLst>
          </p:cNvPr>
          <p:cNvSpPr/>
          <p:nvPr/>
        </p:nvSpPr>
        <p:spPr>
          <a:xfrm>
            <a:off x="7352828" y="5715001"/>
            <a:ext cx="3712900" cy="595091"/>
          </a:xfrm>
          <a:prstGeom prst="ellipse">
            <a:avLst/>
          </a:prstGeom>
          <a:solidFill>
            <a:schemeClr val="tx1">
              <a:alpha val="24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45B7A9-EE93-47E1-A0D3-20EB8EF4E90C}"/>
              </a:ext>
            </a:extLst>
          </p:cNvPr>
          <p:cNvSpPr txBox="1"/>
          <p:nvPr/>
        </p:nvSpPr>
        <p:spPr>
          <a:xfrm>
            <a:off x="2288180" y="3613550"/>
            <a:ext cx="2747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PRESENTIATION DESIGN</a:t>
            </a:r>
            <a:endParaRPr lang="ko-KR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B0D7D49-E763-4F6D-987C-370961EA29E7}"/>
              </a:ext>
            </a:extLst>
          </p:cNvPr>
          <p:cNvSpPr txBox="1"/>
          <p:nvPr/>
        </p:nvSpPr>
        <p:spPr>
          <a:xfrm>
            <a:off x="895963" y="2729922"/>
            <a:ext cx="58288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EARTH SPINING</a:t>
            </a:r>
            <a:endParaRPr lang="ko-KR" altLang="en-US" sz="6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F8BF63FA-1994-4919-8BBC-7D308D8A37E3}"/>
              </a:ext>
            </a:extLst>
          </p:cNvPr>
          <p:cNvCxnSpPr/>
          <p:nvPr/>
        </p:nvCxnSpPr>
        <p:spPr>
          <a:xfrm>
            <a:off x="895963" y="2729922"/>
            <a:ext cx="5828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49C87EE4-1528-4C0D-B690-765FFFBD00B0}"/>
              </a:ext>
            </a:extLst>
          </p:cNvPr>
          <p:cNvCxnSpPr/>
          <p:nvPr/>
        </p:nvCxnSpPr>
        <p:spPr>
          <a:xfrm>
            <a:off x="895963" y="4004075"/>
            <a:ext cx="58288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A89007CC-7A57-471A-8EC2-6E8C43E52707}"/>
              </a:ext>
            </a:extLst>
          </p:cNvPr>
          <p:cNvCxnSpPr/>
          <p:nvPr/>
        </p:nvCxnSpPr>
        <p:spPr>
          <a:xfrm>
            <a:off x="895963" y="4067575"/>
            <a:ext cx="5828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23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81481E-6 L 0.44714 -4.81481E-6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5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-0.69961 -1.48148E-6 " pathEditMode="relative" rAng="0" ptsTypes="AA">
                                      <p:cBhvr>
                                        <p:cTn id="8" dur="2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D37180E4-C5D1-4ED7-898F-6CDD136ED01D}"/>
              </a:ext>
            </a:extLst>
          </p:cNvPr>
          <p:cNvGrpSpPr/>
          <p:nvPr/>
        </p:nvGrpSpPr>
        <p:grpSpPr>
          <a:xfrm>
            <a:off x="-1403350" y="879475"/>
            <a:ext cx="12477750" cy="3889860"/>
            <a:chOff x="-1403350" y="879475"/>
            <a:chExt cx="12477750" cy="3889860"/>
          </a:xfrm>
        </p:grpSpPr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25A41474-D3D8-4338-B4B8-17D1EC5B0685}"/>
                </a:ext>
              </a:extLst>
            </p:cNvPr>
            <p:cNvSpPr/>
            <p:nvPr/>
          </p:nvSpPr>
          <p:spPr>
            <a:xfrm>
              <a:off x="4835525" y="879475"/>
              <a:ext cx="6238875" cy="3889860"/>
            </a:xfrm>
            <a:prstGeom prst="rect">
              <a:avLst/>
            </a:prstGeom>
            <a:blipFill dpi="0" rotWithShape="1">
              <a:blip r:embed="rId2">
                <a:alphaModFix amt="59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7CFA54AE-119A-4A39-A673-60BBCD4BA823}"/>
                </a:ext>
              </a:extLst>
            </p:cNvPr>
            <p:cNvSpPr/>
            <p:nvPr/>
          </p:nvSpPr>
          <p:spPr>
            <a:xfrm>
              <a:off x="-1403350" y="879475"/>
              <a:ext cx="6238875" cy="3889860"/>
            </a:xfrm>
            <a:prstGeom prst="rect">
              <a:avLst/>
            </a:prstGeom>
            <a:blipFill dpi="0" rotWithShape="1">
              <a:blip r:embed="rId2">
                <a:alphaModFix amt="59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559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아래쪽지도">
            <a:extLst>
              <a:ext uri="{FF2B5EF4-FFF2-40B4-BE49-F238E27FC236}">
                <a16:creationId xmlns:a16="http://schemas.microsoft.com/office/drawing/2014/main" id="{2986A1EE-30C0-4775-ACCD-E75DCF56367A}"/>
              </a:ext>
            </a:extLst>
          </p:cNvPr>
          <p:cNvGrpSpPr/>
          <p:nvPr/>
        </p:nvGrpSpPr>
        <p:grpSpPr>
          <a:xfrm>
            <a:off x="7335840" y="1484070"/>
            <a:ext cx="12477750" cy="3889860"/>
            <a:chOff x="-1403350" y="879475"/>
            <a:chExt cx="12477750" cy="3889860"/>
          </a:xfrm>
        </p:grpSpPr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911E2CCF-FB2E-480D-BF86-CD6A04AEDDDF}"/>
                </a:ext>
              </a:extLst>
            </p:cNvPr>
            <p:cNvSpPr/>
            <p:nvPr/>
          </p:nvSpPr>
          <p:spPr>
            <a:xfrm>
              <a:off x="4835525" y="879475"/>
              <a:ext cx="6238875" cy="3889860"/>
            </a:xfrm>
            <a:prstGeom prst="rect">
              <a:avLst/>
            </a:prstGeom>
            <a:blipFill dpi="0" rotWithShape="1">
              <a:blip r:embed="rId2">
                <a:alphaModFix amt="59000"/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CFC838D7-7D3B-49A7-BD70-480C72CC7BEC}"/>
                </a:ext>
              </a:extLst>
            </p:cNvPr>
            <p:cNvSpPr/>
            <p:nvPr/>
          </p:nvSpPr>
          <p:spPr>
            <a:xfrm>
              <a:off x="-1403350" y="879475"/>
              <a:ext cx="6238875" cy="3889860"/>
            </a:xfrm>
            <a:prstGeom prst="rect">
              <a:avLst/>
            </a:prstGeom>
            <a:blipFill dpi="0" rotWithShape="1">
              <a:blip r:embed="rId2">
                <a:alphaModFix amt="59000"/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윗쪽지도">
            <a:extLst>
              <a:ext uri="{FF2B5EF4-FFF2-40B4-BE49-F238E27FC236}">
                <a16:creationId xmlns:a16="http://schemas.microsoft.com/office/drawing/2014/main" id="{3A054D5B-6FFD-4B29-91D4-9B2DA41431D9}"/>
              </a:ext>
            </a:extLst>
          </p:cNvPr>
          <p:cNvGrpSpPr/>
          <p:nvPr/>
        </p:nvGrpSpPr>
        <p:grpSpPr>
          <a:xfrm>
            <a:off x="-1441450" y="1222496"/>
            <a:ext cx="12477750" cy="3889860"/>
            <a:chOff x="-1403350" y="879475"/>
            <a:chExt cx="12477750" cy="3889860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E2E12551-D499-4A02-A050-2935742B9445}"/>
                </a:ext>
              </a:extLst>
            </p:cNvPr>
            <p:cNvSpPr/>
            <p:nvPr/>
          </p:nvSpPr>
          <p:spPr>
            <a:xfrm>
              <a:off x="4835525" y="879475"/>
              <a:ext cx="6238875" cy="3889860"/>
            </a:xfrm>
            <a:prstGeom prst="rect">
              <a:avLst/>
            </a:prstGeom>
            <a:blipFill dpi="0" rotWithShape="1">
              <a:blip r:embed="rId2">
                <a:alphaModFix amt="59000"/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7658E24E-4CC5-4BC3-ACA6-4E687FA63966}"/>
                </a:ext>
              </a:extLst>
            </p:cNvPr>
            <p:cNvSpPr/>
            <p:nvPr/>
          </p:nvSpPr>
          <p:spPr>
            <a:xfrm>
              <a:off x="-1403350" y="879475"/>
              <a:ext cx="6238875" cy="3889860"/>
            </a:xfrm>
            <a:prstGeom prst="rect">
              <a:avLst/>
            </a:prstGeom>
            <a:blipFill dpi="0" rotWithShape="1">
              <a:blip r:embed="rId2">
                <a:alphaModFix amt="59000"/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타원 7">
            <a:extLst>
              <a:ext uri="{FF2B5EF4-FFF2-40B4-BE49-F238E27FC236}">
                <a16:creationId xmlns:a16="http://schemas.microsoft.com/office/drawing/2014/main" id="{D9A0B7D6-210C-466F-A0D6-2500CE795BC8}"/>
              </a:ext>
            </a:extLst>
          </p:cNvPr>
          <p:cNvSpPr/>
          <p:nvPr/>
        </p:nvSpPr>
        <p:spPr>
          <a:xfrm>
            <a:off x="7590334" y="1416841"/>
            <a:ext cx="3470400" cy="3470400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4000">
                <a:schemeClr val="tx1">
                  <a:alpha val="50000"/>
                </a:schemeClr>
              </a:gs>
              <a:gs pos="100000">
                <a:schemeClr val="tx1">
                  <a:alpha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9" name="자유형: 도형 8">
            <a:extLst>
              <a:ext uri="{FF2B5EF4-FFF2-40B4-BE49-F238E27FC236}">
                <a16:creationId xmlns:a16="http://schemas.microsoft.com/office/drawing/2014/main" id="{BE5A1081-DB9C-4AB6-A5F4-CD5BE6B7E10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9324830 w 12192000"/>
              <a:gd name="connsiteY0" fmla="*/ 1417040 h 6858000"/>
              <a:gd name="connsiteX1" fmla="*/ 7592503 w 12192000"/>
              <a:gd name="connsiteY1" fmla="*/ 3149367 h 6858000"/>
              <a:gd name="connsiteX2" fmla="*/ 9324830 w 12192000"/>
              <a:gd name="connsiteY2" fmla="*/ 4881694 h 6858000"/>
              <a:gd name="connsiteX3" fmla="*/ 11057157 w 12192000"/>
              <a:gd name="connsiteY3" fmla="*/ 3149367 h 6858000"/>
              <a:gd name="connsiteX4" fmla="*/ 9324830 w 12192000"/>
              <a:gd name="connsiteY4" fmla="*/ 1417040 h 6858000"/>
              <a:gd name="connsiteX5" fmla="*/ 0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9324830" y="1417040"/>
                </a:moveTo>
                <a:cubicBezTo>
                  <a:pt x="8368092" y="1417040"/>
                  <a:pt x="7592503" y="2192629"/>
                  <a:pt x="7592503" y="3149367"/>
                </a:cubicBezTo>
                <a:cubicBezTo>
                  <a:pt x="7592503" y="4106105"/>
                  <a:pt x="8368092" y="4881694"/>
                  <a:pt x="9324830" y="4881694"/>
                </a:cubicBezTo>
                <a:cubicBezTo>
                  <a:pt x="10281568" y="4881694"/>
                  <a:pt x="11057157" y="4106105"/>
                  <a:pt x="11057157" y="3149367"/>
                </a:cubicBezTo>
                <a:cubicBezTo>
                  <a:pt x="11057157" y="2192629"/>
                  <a:pt x="10281568" y="1417040"/>
                  <a:pt x="9324830" y="141704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DA65EC-8527-4E16-B1D5-75231C4A5F4F}"/>
              </a:ext>
            </a:extLst>
          </p:cNvPr>
          <p:cNvSpPr txBox="1"/>
          <p:nvPr/>
        </p:nvSpPr>
        <p:spPr>
          <a:xfrm>
            <a:off x="1281971" y="2343811"/>
            <a:ext cx="59266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EARTH SPINING</a:t>
            </a:r>
            <a:endParaRPr lang="ko-KR" altLang="en-US" sz="60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573217-ADA5-4CB6-930C-163057EE2B74}"/>
              </a:ext>
            </a:extLst>
          </p:cNvPr>
          <p:cNvSpPr txBox="1"/>
          <p:nvPr/>
        </p:nvSpPr>
        <p:spPr>
          <a:xfrm>
            <a:off x="2240277" y="3167426"/>
            <a:ext cx="3592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YOUR PRESENTATION SLIDE</a:t>
            </a:r>
            <a:endParaRPr lang="ko-KR" altLang="en-US" sz="20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60C911D6-F26D-4BFA-954E-E9740A7B9F48}"/>
              </a:ext>
            </a:extLst>
          </p:cNvPr>
          <p:cNvCxnSpPr>
            <a:cxnSpLocks/>
          </p:cNvCxnSpPr>
          <p:nvPr/>
        </p:nvCxnSpPr>
        <p:spPr>
          <a:xfrm flipV="1">
            <a:off x="1330562" y="2343811"/>
            <a:ext cx="583320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9B8287ED-0192-451E-8512-746CCA902BB2}"/>
              </a:ext>
            </a:extLst>
          </p:cNvPr>
          <p:cNvCxnSpPr>
            <a:cxnSpLocks/>
          </p:cNvCxnSpPr>
          <p:nvPr/>
        </p:nvCxnSpPr>
        <p:spPr>
          <a:xfrm flipV="1">
            <a:off x="1375389" y="3698321"/>
            <a:ext cx="583320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2D0C1BFC-8BA2-4B13-842A-2B9471988A1B}"/>
              </a:ext>
            </a:extLst>
          </p:cNvPr>
          <p:cNvCxnSpPr>
            <a:cxnSpLocks/>
          </p:cNvCxnSpPr>
          <p:nvPr/>
        </p:nvCxnSpPr>
        <p:spPr>
          <a:xfrm flipV="1">
            <a:off x="1375389" y="3771280"/>
            <a:ext cx="583320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99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44444E-6 L 0.53776 4.44444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8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0 L -0.54427 0 " pathEditMode="relative" rAng="0" ptsTypes="AA">
                                      <p:cBhvr>
                                        <p:cTn id="8" dur="1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12</Words>
  <Application>Microsoft Office PowerPoint</Application>
  <PresentationFormat>와이드스크린</PresentationFormat>
  <Paragraphs>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나눔고딕 ExtraBold</vt:lpstr>
      <vt:lpstr>나눔스퀘어 ExtraBold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ysj-i7</dc:creator>
  <cp:lastModifiedBy>tms</cp:lastModifiedBy>
  <cp:revision>21</cp:revision>
  <dcterms:created xsi:type="dcterms:W3CDTF">2019-03-31T08:57:37Z</dcterms:created>
  <dcterms:modified xsi:type="dcterms:W3CDTF">2019-04-01T05:57:08Z</dcterms:modified>
</cp:coreProperties>
</file>