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나눔고딕" panose="020D0604000000000000" pitchFamily="50" charset="-127"/>
      <p:regular r:id="rId13"/>
      <p:bold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664"/>
    <a:srgbClr val="FFA2B1"/>
    <a:srgbClr val="FF7501"/>
    <a:srgbClr val="E7CDCB"/>
    <a:srgbClr val="CC4821"/>
    <a:srgbClr val="E6DDCA"/>
    <a:srgbClr val="FFE80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5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D4786-C61D-47EC-BB8D-3A81EA6E862A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CEA3EF-8F14-4736-B301-03200A45B343}">
      <dgm:prSet phldrT="[텍스트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20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</a:t>
          </a:r>
          <a:endParaRPr lang="en-US" altLang="ko-KR" sz="2000" smtClean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r>
            <a:rPr lang="en-US" sz="2000" smtClean="0">
              <a:latin typeface="나눔고딕" panose="020D0604000000000000" pitchFamily="50" charset="-127"/>
              <a:ea typeface="나눔고딕" panose="020D0604000000000000" pitchFamily="50" charset="-127"/>
            </a:rPr>
            <a:t>25%</a:t>
          </a:r>
          <a:endParaRPr lang="en-US" sz="200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E188203-6A48-4BC8-B711-E6D6D406A54A}" type="parTrans" cxnId="{3BF5A2C1-1684-42FA-9E6D-876A0E9A75AF}">
      <dgm:prSet/>
      <dgm:spPr/>
      <dgm:t>
        <a:bodyPr/>
        <a:lstStyle/>
        <a:p>
          <a:endParaRPr lang="en-US"/>
        </a:p>
      </dgm:t>
    </dgm:pt>
    <dgm:pt modelId="{0C886619-8AA0-43EA-9878-62FC5EA44FB9}" type="sibTrans" cxnId="{3BF5A2C1-1684-42FA-9E6D-876A0E9A75AF}">
      <dgm:prSet/>
      <dgm:spPr/>
      <dgm:t>
        <a:bodyPr/>
        <a:lstStyle/>
        <a:p>
          <a:endParaRPr lang="en-US"/>
        </a:p>
      </dgm:t>
    </dgm:pt>
    <dgm:pt modelId="{88E8C2C3-8535-4F5A-92DE-028B6E71E0E5}">
      <dgm:prSet phldrT="[텍스트]"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텍스트입력</a:t>
          </a:r>
          <a:endParaRPr lang="en-US" sz="180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658429EF-5860-47BE-B505-023242AF9555}" type="parTrans" cxnId="{F18F6676-65E2-4F21-A9B9-02622D556637}">
      <dgm:prSet/>
      <dgm:spPr/>
      <dgm:t>
        <a:bodyPr/>
        <a:lstStyle/>
        <a:p>
          <a:endParaRPr lang="en-US"/>
        </a:p>
      </dgm:t>
    </dgm:pt>
    <dgm:pt modelId="{670CE6A7-6845-4EEC-9D6A-8BC6481B9F7F}" type="sibTrans" cxnId="{F18F6676-65E2-4F21-A9B9-02622D556637}">
      <dgm:prSet/>
      <dgm:spPr/>
      <dgm:t>
        <a:bodyPr/>
        <a:lstStyle/>
        <a:p>
          <a:endParaRPr lang="en-US"/>
        </a:p>
      </dgm:t>
    </dgm:pt>
    <dgm:pt modelId="{68140B01-4E7F-4E01-BFB8-7B97CACA3D48}">
      <dgm:prSet phldrT="[텍스트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o-KR" altLang="en-US" sz="20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</a:t>
          </a:r>
          <a:endParaRPr lang="en-US" altLang="ko-KR" sz="2000" smtClean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r>
            <a:rPr lang="en-US" sz="2000" smtClean="0">
              <a:latin typeface="나눔고딕" panose="020D0604000000000000" pitchFamily="50" charset="-127"/>
              <a:ea typeface="나눔고딕" panose="020D0604000000000000" pitchFamily="50" charset="-127"/>
            </a:rPr>
            <a:t>25%</a:t>
          </a:r>
          <a:endParaRPr lang="en-US" sz="200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693A0F0C-A361-49AE-94A6-9CDA07B5AAD7}" type="parTrans" cxnId="{FF40F216-30FD-42C0-A2BD-E9509C01B248}">
      <dgm:prSet/>
      <dgm:spPr/>
      <dgm:t>
        <a:bodyPr/>
        <a:lstStyle/>
        <a:p>
          <a:endParaRPr lang="en-US"/>
        </a:p>
      </dgm:t>
    </dgm:pt>
    <dgm:pt modelId="{63E818E0-78B1-4EEE-B6E7-C340DB1E8A74}" type="sibTrans" cxnId="{FF40F216-30FD-42C0-A2BD-E9509C01B248}">
      <dgm:prSet/>
      <dgm:spPr/>
      <dgm:t>
        <a:bodyPr/>
        <a:lstStyle/>
        <a:p>
          <a:endParaRPr lang="en-US"/>
        </a:p>
      </dgm:t>
    </dgm:pt>
    <dgm:pt modelId="{4C9D47D9-4E10-491F-AF85-2C2D957929A9}">
      <dgm:prSet phldrT="[텍스트]" custT="1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텍스트입력</a:t>
          </a:r>
          <a:endParaRPr lang="en-US" sz="180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612C2F9E-614C-419F-9AF1-CBA12CAF6776}" type="parTrans" cxnId="{E75AD696-D1E1-475C-A802-69A25A4ED39A}">
      <dgm:prSet/>
      <dgm:spPr/>
      <dgm:t>
        <a:bodyPr/>
        <a:lstStyle/>
        <a:p>
          <a:endParaRPr lang="en-US"/>
        </a:p>
      </dgm:t>
    </dgm:pt>
    <dgm:pt modelId="{9B3C1B1B-D00B-4573-A978-BE75B21BE941}" type="sibTrans" cxnId="{E75AD696-D1E1-475C-A802-69A25A4ED39A}">
      <dgm:prSet/>
      <dgm:spPr/>
      <dgm:t>
        <a:bodyPr/>
        <a:lstStyle/>
        <a:p>
          <a:endParaRPr lang="en-US"/>
        </a:p>
      </dgm:t>
    </dgm:pt>
    <dgm:pt modelId="{412B3D3E-904B-401B-B9DD-4D46A35EDDC0}">
      <dgm:prSet phldrT="[텍스트]" custT="1"/>
      <dgm:spPr/>
      <dgm:t>
        <a:bodyPr/>
        <a:lstStyle/>
        <a:p>
          <a:r>
            <a:rPr lang="ko-KR" altLang="en-US" sz="20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</a:t>
          </a:r>
          <a:endParaRPr lang="en-US" altLang="ko-KR" sz="2000" smtClean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r>
            <a:rPr lang="en-US" sz="2000" smtClean="0">
              <a:latin typeface="나눔고딕" panose="020D0604000000000000" pitchFamily="50" charset="-127"/>
              <a:ea typeface="나눔고딕" panose="020D0604000000000000" pitchFamily="50" charset="-127"/>
            </a:rPr>
            <a:t>25%</a:t>
          </a:r>
          <a:endParaRPr lang="en-US" sz="200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575FB07-56DE-44C1-AB0C-382812940E18}" type="parTrans" cxnId="{678E2862-9B0A-49A6-A1AD-4880803680A5}">
      <dgm:prSet/>
      <dgm:spPr/>
      <dgm:t>
        <a:bodyPr/>
        <a:lstStyle/>
        <a:p>
          <a:endParaRPr lang="en-US"/>
        </a:p>
      </dgm:t>
    </dgm:pt>
    <dgm:pt modelId="{FA9812AE-5EFA-4BAB-BF0E-5D00C91958AC}" type="sibTrans" cxnId="{678E2862-9B0A-49A6-A1AD-4880803680A5}">
      <dgm:prSet/>
      <dgm:spPr/>
      <dgm:t>
        <a:bodyPr/>
        <a:lstStyle/>
        <a:p>
          <a:endParaRPr lang="en-US"/>
        </a:p>
      </dgm:t>
    </dgm:pt>
    <dgm:pt modelId="{A544A853-0CAE-4506-B46E-077C3D8A66E5}">
      <dgm:prSet phldrT="[텍스트]" custT="1"/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텍스트입력</a:t>
          </a:r>
          <a:endParaRPr lang="en-US" sz="180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B298630A-34B5-4582-A67F-80CB3361C36D}" type="parTrans" cxnId="{BC444684-0C65-4F9E-98BC-6DEF8AC9DCEC}">
      <dgm:prSet/>
      <dgm:spPr/>
      <dgm:t>
        <a:bodyPr/>
        <a:lstStyle/>
        <a:p>
          <a:endParaRPr lang="en-US"/>
        </a:p>
      </dgm:t>
    </dgm:pt>
    <dgm:pt modelId="{E4803A5E-CE70-43C0-86DB-B4B36C2C27F7}" type="sibTrans" cxnId="{BC444684-0C65-4F9E-98BC-6DEF8AC9DCEC}">
      <dgm:prSet/>
      <dgm:spPr/>
      <dgm:t>
        <a:bodyPr/>
        <a:lstStyle/>
        <a:p>
          <a:endParaRPr lang="en-US"/>
        </a:p>
      </dgm:t>
    </dgm:pt>
    <dgm:pt modelId="{570C5A17-BCE9-4B75-A31B-2A088128C168}">
      <dgm:prSet phldrT="[텍스트]" custT="1"/>
      <dgm:spPr/>
      <dgm:t>
        <a:bodyPr/>
        <a:lstStyle/>
        <a:p>
          <a:r>
            <a:rPr lang="ko-KR" altLang="en-US" sz="20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</a:t>
          </a:r>
          <a:endParaRPr lang="en-US" altLang="ko-KR" sz="2000" smtClean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r>
            <a:rPr lang="en-US" sz="2000" smtClean="0">
              <a:latin typeface="나눔고딕" panose="020D0604000000000000" pitchFamily="50" charset="-127"/>
              <a:ea typeface="나눔고딕" panose="020D0604000000000000" pitchFamily="50" charset="-127"/>
            </a:rPr>
            <a:t>25%</a:t>
          </a:r>
          <a:endParaRPr lang="en-US" sz="200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677A53A-1F75-482D-9117-C8DD8558A6AB}" type="parTrans" cxnId="{A4CFD4C3-CA25-4C1B-9396-5BD66B268DBD}">
      <dgm:prSet/>
      <dgm:spPr/>
      <dgm:t>
        <a:bodyPr/>
        <a:lstStyle/>
        <a:p>
          <a:endParaRPr lang="en-US"/>
        </a:p>
      </dgm:t>
    </dgm:pt>
    <dgm:pt modelId="{0318B950-2B41-42BB-9BE3-DEE23D3E7625}" type="sibTrans" cxnId="{A4CFD4C3-CA25-4C1B-9396-5BD66B268DBD}">
      <dgm:prSet/>
      <dgm:spPr/>
      <dgm:t>
        <a:bodyPr/>
        <a:lstStyle/>
        <a:p>
          <a:endParaRPr lang="en-US"/>
        </a:p>
      </dgm:t>
    </dgm:pt>
    <dgm:pt modelId="{795761CA-1836-40A3-8E2B-54856D980F04}">
      <dgm:prSet phldrT="[텍스트]" custT="1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텍스트입력</a:t>
          </a:r>
          <a:endParaRPr lang="en-US" sz="180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C7F82027-FE67-47FA-BB09-E146A9ED7E7C}" type="parTrans" cxnId="{58829D2B-0914-4CD6-B07B-C41D869755D3}">
      <dgm:prSet/>
      <dgm:spPr/>
      <dgm:t>
        <a:bodyPr/>
        <a:lstStyle/>
        <a:p>
          <a:endParaRPr lang="en-US"/>
        </a:p>
      </dgm:t>
    </dgm:pt>
    <dgm:pt modelId="{A2DB7CD0-47FD-4F34-AA6A-8EF1FD6BE96D}" type="sibTrans" cxnId="{58829D2B-0914-4CD6-B07B-C41D869755D3}">
      <dgm:prSet/>
      <dgm:spPr/>
      <dgm:t>
        <a:bodyPr/>
        <a:lstStyle/>
        <a:p>
          <a:endParaRPr lang="en-US"/>
        </a:p>
      </dgm:t>
    </dgm:pt>
    <dgm:pt modelId="{C029B23B-9356-48B4-B86E-6F8AC9BE5261}" type="pres">
      <dgm:prSet presAssocID="{6BAD4786-C61D-47EC-BB8D-3A81EA6E862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0C245C-3035-4672-AF16-4BD866D65B78}" type="pres">
      <dgm:prSet presAssocID="{6BAD4786-C61D-47EC-BB8D-3A81EA6E862A}" presName="children" presStyleCnt="0"/>
      <dgm:spPr/>
    </dgm:pt>
    <dgm:pt modelId="{12C85F27-7813-4E10-9B6E-E041A1C12CDB}" type="pres">
      <dgm:prSet presAssocID="{6BAD4786-C61D-47EC-BB8D-3A81EA6E862A}" presName="child1group" presStyleCnt="0"/>
      <dgm:spPr/>
    </dgm:pt>
    <dgm:pt modelId="{F3EE581A-427D-475E-B023-BE7D27150760}" type="pres">
      <dgm:prSet presAssocID="{6BAD4786-C61D-47EC-BB8D-3A81EA6E862A}" presName="child1" presStyleLbl="bgAcc1" presStyleIdx="0" presStyleCnt="4"/>
      <dgm:spPr/>
      <dgm:t>
        <a:bodyPr/>
        <a:lstStyle/>
        <a:p>
          <a:endParaRPr lang="en-US"/>
        </a:p>
      </dgm:t>
    </dgm:pt>
    <dgm:pt modelId="{A28D43A3-9E00-4FFB-83F3-F33D834E0CA0}" type="pres">
      <dgm:prSet presAssocID="{6BAD4786-C61D-47EC-BB8D-3A81EA6E862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FB155-5A67-4A0B-91D7-B56A15BF2133}" type="pres">
      <dgm:prSet presAssocID="{6BAD4786-C61D-47EC-BB8D-3A81EA6E862A}" presName="child2group" presStyleCnt="0"/>
      <dgm:spPr/>
    </dgm:pt>
    <dgm:pt modelId="{9C0292A9-E578-4E17-84A9-A020F85A2F76}" type="pres">
      <dgm:prSet presAssocID="{6BAD4786-C61D-47EC-BB8D-3A81EA6E862A}" presName="child2" presStyleLbl="bgAcc1" presStyleIdx="1" presStyleCnt="4"/>
      <dgm:spPr/>
      <dgm:t>
        <a:bodyPr/>
        <a:lstStyle/>
        <a:p>
          <a:endParaRPr lang="en-US"/>
        </a:p>
      </dgm:t>
    </dgm:pt>
    <dgm:pt modelId="{B6ED2D6F-DD16-40B5-BDCE-156FFF4574E5}" type="pres">
      <dgm:prSet presAssocID="{6BAD4786-C61D-47EC-BB8D-3A81EA6E862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AA66F-A679-42BE-9C8B-4B4118F8B1CC}" type="pres">
      <dgm:prSet presAssocID="{6BAD4786-C61D-47EC-BB8D-3A81EA6E862A}" presName="child3group" presStyleCnt="0"/>
      <dgm:spPr/>
    </dgm:pt>
    <dgm:pt modelId="{61342BA9-A8E6-49AE-B7CE-CEF00ED9BE93}" type="pres">
      <dgm:prSet presAssocID="{6BAD4786-C61D-47EC-BB8D-3A81EA6E862A}" presName="child3" presStyleLbl="bgAcc1" presStyleIdx="2" presStyleCnt="4"/>
      <dgm:spPr/>
      <dgm:t>
        <a:bodyPr/>
        <a:lstStyle/>
        <a:p>
          <a:endParaRPr lang="en-US"/>
        </a:p>
      </dgm:t>
    </dgm:pt>
    <dgm:pt modelId="{3DF518BD-5AD1-4012-A4B1-E805D0420665}" type="pres">
      <dgm:prSet presAssocID="{6BAD4786-C61D-47EC-BB8D-3A81EA6E862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44318-1F5B-4651-A585-46BDD48FE388}" type="pres">
      <dgm:prSet presAssocID="{6BAD4786-C61D-47EC-BB8D-3A81EA6E862A}" presName="child4group" presStyleCnt="0"/>
      <dgm:spPr/>
    </dgm:pt>
    <dgm:pt modelId="{1EEFF536-44CD-4FAA-AD97-36AB1068D097}" type="pres">
      <dgm:prSet presAssocID="{6BAD4786-C61D-47EC-BB8D-3A81EA6E862A}" presName="child4" presStyleLbl="bgAcc1" presStyleIdx="3" presStyleCnt="4"/>
      <dgm:spPr/>
      <dgm:t>
        <a:bodyPr/>
        <a:lstStyle/>
        <a:p>
          <a:endParaRPr lang="en-US"/>
        </a:p>
      </dgm:t>
    </dgm:pt>
    <dgm:pt modelId="{86C410AE-A019-4033-87FB-F9BA3699D325}" type="pres">
      <dgm:prSet presAssocID="{6BAD4786-C61D-47EC-BB8D-3A81EA6E862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93130-8BAF-41D4-8856-4DB818203E84}" type="pres">
      <dgm:prSet presAssocID="{6BAD4786-C61D-47EC-BB8D-3A81EA6E862A}" presName="childPlaceholder" presStyleCnt="0"/>
      <dgm:spPr/>
    </dgm:pt>
    <dgm:pt modelId="{FB77995F-CFA8-4DF4-A0C4-A8B4052142A3}" type="pres">
      <dgm:prSet presAssocID="{6BAD4786-C61D-47EC-BB8D-3A81EA6E862A}" presName="circle" presStyleCnt="0"/>
      <dgm:spPr/>
    </dgm:pt>
    <dgm:pt modelId="{01938624-DFEC-44A1-92BE-92A1853B5CA7}" type="pres">
      <dgm:prSet presAssocID="{6BAD4786-C61D-47EC-BB8D-3A81EA6E862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276BE-A631-49D5-8B87-BEBC87C8ABE4}" type="pres">
      <dgm:prSet presAssocID="{6BAD4786-C61D-47EC-BB8D-3A81EA6E862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8F514-89CB-47B7-9FFF-E2C19D5E4A8B}" type="pres">
      <dgm:prSet presAssocID="{6BAD4786-C61D-47EC-BB8D-3A81EA6E862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1BAC2-41EA-4BFA-8DE3-43CAC2EC20AC}" type="pres">
      <dgm:prSet presAssocID="{6BAD4786-C61D-47EC-BB8D-3A81EA6E862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34532-53E0-42AB-BB0E-A2B88A086D6E}" type="pres">
      <dgm:prSet presAssocID="{6BAD4786-C61D-47EC-BB8D-3A81EA6E862A}" presName="quadrantPlaceholder" presStyleCnt="0"/>
      <dgm:spPr/>
    </dgm:pt>
    <dgm:pt modelId="{137E75A0-636C-4358-BF31-839AD30F2CAB}" type="pres">
      <dgm:prSet presAssocID="{6BAD4786-C61D-47EC-BB8D-3A81EA6E862A}" presName="center1" presStyleLbl="fgShp" presStyleIdx="0" presStyleCnt="2"/>
      <dgm:spPr/>
    </dgm:pt>
    <dgm:pt modelId="{0EF6275A-CA97-480F-9377-CF58A4B15E64}" type="pres">
      <dgm:prSet presAssocID="{6BAD4786-C61D-47EC-BB8D-3A81EA6E862A}" presName="center2" presStyleLbl="fgShp" presStyleIdx="1" presStyleCnt="2"/>
      <dgm:spPr/>
    </dgm:pt>
  </dgm:ptLst>
  <dgm:cxnLst>
    <dgm:cxn modelId="{817D2B67-2824-4079-971F-7D80AB61EE6C}" type="presOf" srcId="{795761CA-1836-40A3-8E2B-54856D980F04}" destId="{1EEFF536-44CD-4FAA-AD97-36AB1068D097}" srcOrd="0" destOrd="0" presId="urn:microsoft.com/office/officeart/2005/8/layout/cycle4"/>
    <dgm:cxn modelId="{FD0E447F-49B4-465B-95E9-FB0A8A8D8569}" type="presOf" srcId="{68140B01-4E7F-4E01-BFB8-7B97CACA3D48}" destId="{F2A276BE-A631-49D5-8B87-BEBC87C8ABE4}" srcOrd="0" destOrd="0" presId="urn:microsoft.com/office/officeart/2005/8/layout/cycle4"/>
    <dgm:cxn modelId="{DE7F2538-B9DC-4915-995C-68CBDC0AEC81}" type="presOf" srcId="{A544A853-0CAE-4506-B46E-077C3D8A66E5}" destId="{61342BA9-A8E6-49AE-B7CE-CEF00ED9BE93}" srcOrd="0" destOrd="0" presId="urn:microsoft.com/office/officeart/2005/8/layout/cycle4"/>
    <dgm:cxn modelId="{08571DD2-72E6-48C2-9980-6961E1BE44C2}" type="presOf" srcId="{D0CEA3EF-8F14-4736-B301-03200A45B343}" destId="{01938624-DFEC-44A1-92BE-92A1853B5CA7}" srcOrd="0" destOrd="0" presId="urn:microsoft.com/office/officeart/2005/8/layout/cycle4"/>
    <dgm:cxn modelId="{BC444684-0C65-4F9E-98BC-6DEF8AC9DCEC}" srcId="{412B3D3E-904B-401B-B9DD-4D46A35EDDC0}" destId="{A544A853-0CAE-4506-B46E-077C3D8A66E5}" srcOrd="0" destOrd="0" parTransId="{B298630A-34B5-4582-A67F-80CB3361C36D}" sibTransId="{E4803A5E-CE70-43C0-86DB-B4B36C2C27F7}"/>
    <dgm:cxn modelId="{9B291FF2-952C-4BE3-A892-8A193D2BD3A4}" type="presOf" srcId="{4C9D47D9-4E10-491F-AF85-2C2D957929A9}" destId="{B6ED2D6F-DD16-40B5-BDCE-156FFF4574E5}" srcOrd="1" destOrd="0" presId="urn:microsoft.com/office/officeart/2005/8/layout/cycle4"/>
    <dgm:cxn modelId="{47F6FE65-7BDB-4367-9529-E7D2A9A5ABA9}" type="presOf" srcId="{A544A853-0CAE-4506-B46E-077C3D8A66E5}" destId="{3DF518BD-5AD1-4012-A4B1-E805D0420665}" srcOrd="1" destOrd="0" presId="urn:microsoft.com/office/officeart/2005/8/layout/cycle4"/>
    <dgm:cxn modelId="{D0962A29-72AB-40BD-99A1-9692DD00B225}" type="presOf" srcId="{570C5A17-BCE9-4B75-A31B-2A088128C168}" destId="{9241BAC2-41EA-4BFA-8DE3-43CAC2EC20AC}" srcOrd="0" destOrd="0" presId="urn:microsoft.com/office/officeart/2005/8/layout/cycle4"/>
    <dgm:cxn modelId="{DFB0BF3B-2A21-430C-B672-B89B0D114EB5}" type="presOf" srcId="{6BAD4786-C61D-47EC-BB8D-3A81EA6E862A}" destId="{C029B23B-9356-48B4-B86E-6F8AC9BE5261}" srcOrd="0" destOrd="0" presId="urn:microsoft.com/office/officeart/2005/8/layout/cycle4"/>
    <dgm:cxn modelId="{58829D2B-0914-4CD6-B07B-C41D869755D3}" srcId="{570C5A17-BCE9-4B75-A31B-2A088128C168}" destId="{795761CA-1836-40A3-8E2B-54856D980F04}" srcOrd="0" destOrd="0" parTransId="{C7F82027-FE67-47FA-BB09-E146A9ED7E7C}" sibTransId="{A2DB7CD0-47FD-4F34-AA6A-8EF1FD6BE96D}"/>
    <dgm:cxn modelId="{A4CFD4C3-CA25-4C1B-9396-5BD66B268DBD}" srcId="{6BAD4786-C61D-47EC-BB8D-3A81EA6E862A}" destId="{570C5A17-BCE9-4B75-A31B-2A088128C168}" srcOrd="3" destOrd="0" parTransId="{A677A53A-1F75-482D-9117-C8DD8558A6AB}" sibTransId="{0318B950-2B41-42BB-9BE3-DEE23D3E7625}"/>
    <dgm:cxn modelId="{678E2862-9B0A-49A6-A1AD-4880803680A5}" srcId="{6BAD4786-C61D-47EC-BB8D-3A81EA6E862A}" destId="{412B3D3E-904B-401B-B9DD-4D46A35EDDC0}" srcOrd="2" destOrd="0" parTransId="{0575FB07-56DE-44C1-AB0C-382812940E18}" sibTransId="{FA9812AE-5EFA-4BAB-BF0E-5D00C91958AC}"/>
    <dgm:cxn modelId="{F18F6676-65E2-4F21-A9B9-02622D556637}" srcId="{D0CEA3EF-8F14-4736-B301-03200A45B343}" destId="{88E8C2C3-8535-4F5A-92DE-028B6E71E0E5}" srcOrd="0" destOrd="0" parTransId="{658429EF-5860-47BE-B505-023242AF9555}" sibTransId="{670CE6A7-6845-4EEC-9D6A-8BC6481B9F7F}"/>
    <dgm:cxn modelId="{9C887390-BC06-4852-B67F-26022600BF30}" type="presOf" srcId="{88E8C2C3-8535-4F5A-92DE-028B6E71E0E5}" destId="{F3EE581A-427D-475E-B023-BE7D27150760}" srcOrd="0" destOrd="0" presId="urn:microsoft.com/office/officeart/2005/8/layout/cycle4"/>
    <dgm:cxn modelId="{C872818B-7F0E-4775-8457-CA584EB0D0EE}" type="presOf" srcId="{412B3D3E-904B-401B-B9DD-4D46A35EDDC0}" destId="{ABA8F514-89CB-47B7-9FFF-E2C19D5E4A8B}" srcOrd="0" destOrd="0" presId="urn:microsoft.com/office/officeart/2005/8/layout/cycle4"/>
    <dgm:cxn modelId="{FF40F216-30FD-42C0-A2BD-E9509C01B248}" srcId="{6BAD4786-C61D-47EC-BB8D-3A81EA6E862A}" destId="{68140B01-4E7F-4E01-BFB8-7B97CACA3D48}" srcOrd="1" destOrd="0" parTransId="{693A0F0C-A361-49AE-94A6-9CDA07B5AAD7}" sibTransId="{63E818E0-78B1-4EEE-B6E7-C340DB1E8A74}"/>
    <dgm:cxn modelId="{3BF5A2C1-1684-42FA-9E6D-876A0E9A75AF}" srcId="{6BAD4786-C61D-47EC-BB8D-3A81EA6E862A}" destId="{D0CEA3EF-8F14-4736-B301-03200A45B343}" srcOrd="0" destOrd="0" parTransId="{0E188203-6A48-4BC8-B711-E6D6D406A54A}" sibTransId="{0C886619-8AA0-43EA-9878-62FC5EA44FB9}"/>
    <dgm:cxn modelId="{2F05F2E5-B708-44B4-B2E5-157AAE5FE573}" type="presOf" srcId="{88E8C2C3-8535-4F5A-92DE-028B6E71E0E5}" destId="{A28D43A3-9E00-4FFB-83F3-F33D834E0CA0}" srcOrd="1" destOrd="0" presId="urn:microsoft.com/office/officeart/2005/8/layout/cycle4"/>
    <dgm:cxn modelId="{6A0E739E-3B45-4890-80BD-5B2A1E2AC5CB}" type="presOf" srcId="{795761CA-1836-40A3-8E2B-54856D980F04}" destId="{86C410AE-A019-4033-87FB-F9BA3699D325}" srcOrd="1" destOrd="0" presId="urn:microsoft.com/office/officeart/2005/8/layout/cycle4"/>
    <dgm:cxn modelId="{E75AD696-D1E1-475C-A802-69A25A4ED39A}" srcId="{68140B01-4E7F-4E01-BFB8-7B97CACA3D48}" destId="{4C9D47D9-4E10-491F-AF85-2C2D957929A9}" srcOrd="0" destOrd="0" parTransId="{612C2F9E-614C-419F-9AF1-CBA12CAF6776}" sibTransId="{9B3C1B1B-D00B-4573-A978-BE75B21BE941}"/>
    <dgm:cxn modelId="{3B63A76C-47B2-463A-A887-397D414EC1B1}" type="presOf" srcId="{4C9D47D9-4E10-491F-AF85-2C2D957929A9}" destId="{9C0292A9-E578-4E17-84A9-A020F85A2F76}" srcOrd="0" destOrd="0" presId="urn:microsoft.com/office/officeart/2005/8/layout/cycle4"/>
    <dgm:cxn modelId="{765B995E-B915-4AF9-9137-D51A49538729}" type="presParOf" srcId="{C029B23B-9356-48B4-B86E-6F8AC9BE5261}" destId="{E50C245C-3035-4672-AF16-4BD866D65B78}" srcOrd="0" destOrd="0" presId="urn:microsoft.com/office/officeart/2005/8/layout/cycle4"/>
    <dgm:cxn modelId="{465A06EC-BE12-4460-B36D-D3B3B13F11DD}" type="presParOf" srcId="{E50C245C-3035-4672-AF16-4BD866D65B78}" destId="{12C85F27-7813-4E10-9B6E-E041A1C12CDB}" srcOrd="0" destOrd="0" presId="urn:microsoft.com/office/officeart/2005/8/layout/cycle4"/>
    <dgm:cxn modelId="{15F8BF73-F753-40DB-AE63-6A4370FF951D}" type="presParOf" srcId="{12C85F27-7813-4E10-9B6E-E041A1C12CDB}" destId="{F3EE581A-427D-475E-B023-BE7D27150760}" srcOrd="0" destOrd="0" presId="urn:microsoft.com/office/officeart/2005/8/layout/cycle4"/>
    <dgm:cxn modelId="{BCCDD19C-61F6-4130-874B-55E0777916D1}" type="presParOf" srcId="{12C85F27-7813-4E10-9B6E-E041A1C12CDB}" destId="{A28D43A3-9E00-4FFB-83F3-F33D834E0CA0}" srcOrd="1" destOrd="0" presId="urn:microsoft.com/office/officeart/2005/8/layout/cycle4"/>
    <dgm:cxn modelId="{36CC19C0-A486-41F4-8BAC-C04AFB8E0128}" type="presParOf" srcId="{E50C245C-3035-4672-AF16-4BD866D65B78}" destId="{2E5FB155-5A67-4A0B-91D7-B56A15BF2133}" srcOrd="1" destOrd="0" presId="urn:microsoft.com/office/officeart/2005/8/layout/cycle4"/>
    <dgm:cxn modelId="{28ED02D0-4AAF-4D54-BC4D-04356FEC8A55}" type="presParOf" srcId="{2E5FB155-5A67-4A0B-91D7-B56A15BF2133}" destId="{9C0292A9-E578-4E17-84A9-A020F85A2F76}" srcOrd="0" destOrd="0" presId="urn:microsoft.com/office/officeart/2005/8/layout/cycle4"/>
    <dgm:cxn modelId="{9248E47B-F51B-42AA-A288-4BE8F28AF1CB}" type="presParOf" srcId="{2E5FB155-5A67-4A0B-91D7-B56A15BF2133}" destId="{B6ED2D6F-DD16-40B5-BDCE-156FFF4574E5}" srcOrd="1" destOrd="0" presId="urn:microsoft.com/office/officeart/2005/8/layout/cycle4"/>
    <dgm:cxn modelId="{75223882-AB96-4654-9F39-C3285E109B6D}" type="presParOf" srcId="{E50C245C-3035-4672-AF16-4BD866D65B78}" destId="{9EEAA66F-A679-42BE-9C8B-4B4118F8B1CC}" srcOrd="2" destOrd="0" presId="urn:microsoft.com/office/officeart/2005/8/layout/cycle4"/>
    <dgm:cxn modelId="{AB3E24B1-F020-40F4-8185-BB3209E79F25}" type="presParOf" srcId="{9EEAA66F-A679-42BE-9C8B-4B4118F8B1CC}" destId="{61342BA9-A8E6-49AE-B7CE-CEF00ED9BE93}" srcOrd="0" destOrd="0" presId="urn:microsoft.com/office/officeart/2005/8/layout/cycle4"/>
    <dgm:cxn modelId="{419C526D-E520-4493-884D-A41531F99FE0}" type="presParOf" srcId="{9EEAA66F-A679-42BE-9C8B-4B4118F8B1CC}" destId="{3DF518BD-5AD1-4012-A4B1-E805D0420665}" srcOrd="1" destOrd="0" presId="urn:microsoft.com/office/officeart/2005/8/layout/cycle4"/>
    <dgm:cxn modelId="{D77B7BB3-9FB3-4C45-8A80-9866441BF404}" type="presParOf" srcId="{E50C245C-3035-4672-AF16-4BD866D65B78}" destId="{F1F44318-1F5B-4651-A585-46BDD48FE388}" srcOrd="3" destOrd="0" presId="urn:microsoft.com/office/officeart/2005/8/layout/cycle4"/>
    <dgm:cxn modelId="{C0A15324-4E2E-42F8-80DC-B496FDBB9260}" type="presParOf" srcId="{F1F44318-1F5B-4651-A585-46BDD48FE388}" destId="{1EEFF536-44CD-4FAA-AD97-36AB1068D097}" srcOrd="0" destOrd="0" presId="urn:microsoft.com/office/officeart/2005/8/layout/cycle4"/>
    <dgm:cxn modelId="{5D697C82-59F3-4288-BAE1-4A1A2A73E5BD}" type="presParOf" srcId="{F1F44318-1F5B-4651-A585-46BDD48FE388}" destId="{86C410AE-A019-4033-87FB-F9BA3699D325}" srcOrd="1" destOrd="0" presId="urn:microsoft.com/office/officeart/2005/8/layout/cycle4"/>
    <dgm:cxn modelId="{C56F813C-EAA2-440F-8FC3-5F2E6D5BB32C}" type="presParOf" srcId="{E50C245C-3035-4672-AF16-4BD866D65B78}" destId="{BAD93130-8BAF-41D4-8856-4DB818203E84}" srcOrd="4" destOrd="0" presId="urn:microsoft.com/office/officeart/2005/8/layout/cycle4"/>
    <dgm:cxn modelId="{853CFBCE-FA41-46F4-A4C7-03CDD703D07D}" type="presParOf" srcId="{C029B23B-9356-48B4-B86E-6F8AC9BE5261}" destId="{FB77995F-CFA8-4DF4-A0C4-A8B4052142A3}" srcOrd="1" destOrd="0" presId="urn:microsoft.com/office/officeart/2005/8/layout/cycle4"/>
    <dgm:cxn modelId="{A613CD14-3996-49CF-96A1-A9BAA421DC5C}" type="presParOf" srcId="{FB77995F-CFA8-4DF4-A0C4-A8B4052142A3}" destId="{01938624-DFEC-44A1-92BE-92A1853B5CA7}" srcOrd="0" destOrd="0" presId="urn:microsoft.com/office/officeart/2005/8/layout/cycle4"/>
    <dgm:cxn modelId="{41DA6426-22D2-4DA3-8FED-698916442E32}" type="presParOf" srcId="{FB77995F-CFA8-4DF4-A0C4-A8B4052142A3}" destId="{F2A276BE-A631-49D5-8B87-BEBC87C8ABE4}" srcOrd="1" destOrd="0" presId="urn:microsoft.com/office/officeart/2005/8/layout/cycle4"/>
    <dgm:cxn modelId="{3B370E4E-C2DA-4FB7-BBD3-4DAF22AC5671}" type="presParOf" srcId="{FB77995F-CFA8-4DF4-A0C4-A8B4052142A3}" destId="{ABA8F514-89CB-47B7-9FFF-E2C19D5E4A8B}" srcOrd="2" destOrd="0" presId="urn:microsoft.com/office/officeart/2005/8/layout/cycle4"/>
    <dgm:cxn modelId="{89DC587B-9DDD-4CDE-A129-8947E66C42F1}" type="presParOf" srcId="{FB77995F-CFA8-4DF4-A0C4-A8B4052142A3}" destId="{9241BAC2-41EA-4BFA-8DE3-43CAC2EC20AC}" srcOrd="3" destOrd="0" presId="urn:microsoft.com/office/officeart/2005/8/layout/cycle4"/>
    <dgm:cxn modelId="{43DBB587-7807-4692-A869-20A241084E7D}" type="presParOf" srcId="{FB77995F-CFA8-4DF4-A0C4-A8B4052142A3}" destId="{17134532-53E0-42AB-BB0E-A2B88A086D6E}" srcOrd="4" destOrd="0" presId="urn:microsoft.com/office/officeart/2005/8/layout/cycle4"/>
    <dgm:cxn modelId="{112EEB67-0781-4518-819F-AD08E95867CD}" type="presParOf" srcId="{C029B23B-9356-48B4-B86E-6F8AC9BE5261}" destId="{137E75A0-636C-4358-BF31-839AD30F2CAB}" srcOrd="2" destOrd="0" presId="urn:microsoft.com/office/officeart/2005/8/layout/cycle4"/>
    <dgm:cxn modelId="{10098F8E-B7F2-4B27-9C48-5CABA313975F}" type="presParOf" srcId="{C029B23B-9356-48B4-B86E-6F8AC9BE5261}" destId="{0EF6275A-CA97-480F-9377-CF58A4B15E6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35EC6B-8DAA-4ECA-9D5E-8C62FAC5DDF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328F96-A1F9-41B3-82AD-E4E02DDA0711}">
      <dgm:prSet phldrT="[텍스트]" custT="1"/>
      <dgm:spPr/>
      <dgm:t>
        <a:bodyPr/>
        <a:lstStyle/>
        <a:p>
          <a:r>
            <a:rPr lang="en-US" sz="3600" b="0" smtClean="0">
              <a:latin typeface="나눔고딕" panose="020D0604000000000000" pitchFamily="50" charset="-127"/>
              <a:ea typeface="나눔고딕" panose="020D0604000000000000" pitchFamily="50" charset="-127"/>
            </a:rPr>
            <a:t>Client</a:t>
          </a:r>
          <a:endParaRPr lang="en-US" sz="3600" b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3DF267B0-0A3F-41F1-A786-24D04CF7C4D5}" type="parTrans" cxnId="{C78DE86E-314F-4866-B106-AE1C44413346}">
      <dgm:prSet/>
      <dgm:spPr/>
      <dgm:t>
        <a:bodyPr/>
        <a:lstStyle/>
        <a:p>
          <a:endParaRPr lang="en-US"/>
        </a:p>
      </dgm:t>
    </dgm:pt>
    <dgm:pt modelId="{3A23C2E0-0CFC-44D0-9749-0535747EA568}" type="sibTrans" cxnId="{C78DE86E-314F-4866-B106-AE1C44413346}">
      <dgm:prSet/>
      <dgm:spPr/>
      <dgm:t>
        <a:bodyPr/>
        <a:lstStyle/>
        <a:p>
          <a:endParaRPr lang="en-US"/>
        </a:p>
      </dgm:t>
    </dgm:pt>
    <dgm:pt modelId="{56812C57-6BDE-44C1-971A-11A236BAA427}">
      <dgm:prSet phldrT="[텍스트]" custT="1"/>
      <dgm:spPr/>
      <dgm:t>
        <a:bodyPr/>
        <a:lstStyle/>
        <a:p>
          <a:r>
            <a:rPr lang="en-US" altLang="ko-KR" sz="2400" b="0" smtClean="0">
              <a:latin typeface="나눔고딕" panose="020D0604000000000000" pitchFamily="50" charset="-127"/>
              <a:ea typeface="나눔고딕" panose="020D0604000000000000" pitchFamily="50" charset="-127"/>
            </a:rPr>
            <a:t>HTML,CSS Javascript</a:t>
          </a:r>
        </a:p>
      </dgm:t>
    </dgm:pt>
    <dgm:pt modelId="{735B6F16-0F6E-4E0D-8086-111AD18EFC60}" type="parTrans" cxnId="{44A73F2F-CCB1-41B3-A9D0-E84A62148CF2}">
      <dgm:prSet/>
      <dgm:spPr/>
      <dgm:t>
        <a:bodyPr/>
        <a:lstStyle/>
        <a:p>
          <a:endParaRPr lang="en-US"/>
        </a:p>
      </dgm:t>
    </dgm:pt>
    <dgm:pt modelId="{B8E62CB9-1CD8-4092-9A6F-0AF9A038708E}" type="sibTrans" cxnId="{44A73F2F-CCB1-41B3-A9D0-E84A62148CF2}">
      <dgm:prSet/>
      <dgm:spPr/>
      <dgm:t>
        <a:bodyPr/>
        <a:lstStyle/>
        <a:p>
          <a:endParaRPr lang="en-US"/>
        </a:p>
      </dgm:t>
    </dgm:pt>
    <dgm:pt modelId="{93C221A8-9508-4426-A7F6-A6177AD04A5E}">
      <dgm:prSet phldrT="[텍스트]"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3600" b="0" smtClean="0">
              <a:latin typeface="나눔고딕" panose="020D0604000000000000" pitchFamily="50" charset="-127"/>
              <a:ea typeface="나눔고딕" panose="020D0604000000000000" pitchFamily="50" charset="-127"/>
            </a:rPr>
            <a:t>S.U.P</a:t>
          </a:r>
          <a:endParaRPr lang="en-US" sz="3600" b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DD4A9D37-87D5-4C28-B29D-65D9D7844A7E}" type="parTrans" cxnId="{5FB37046-67D5-44B5-995A-6DB98D6B1AE7}">
      <dgm:prSet/>
      <dgm:spPr/>
      <dgm:t>
        <a:bodyPr/>
        <a:lstStyle/>
        <a:p>
          <a:endParaRPr lang="en-US"/>
        </a:p>
      </dgm:t>
    </dgm:pt>
    <dgm:pt modelId="{A42E8A92-0ED7-4643-B5D0-EC78976ABF75}" type="sibTrans" cxnId="{5FB37046-67D5-44B5-995A-6DB98D6B1AE7}">
      <dgm:prSet/>
      <dgm:spPr/>
      <dgm:t>
        <a:bodyPr/>
        <a:lstStyle/>
        <a:p>
          <a:endParaRPr lang="en-US"/>
        </a:p>
      </dgm:t>
    </dgm:pt>
    <dgm:pt modelId="{56E9BADC-CC57-4E8C-AE57-ED45273DD629}">
      <dgm:prSet phldrT="[텍스트]" custT="1"/>
      <dgm:spPr/>
      <dgm:t>
        <a:bodyPr/>
        <a:lstStyle/>
        <a:p>
          <a:pPr algn="ctr"/>
          <a:r>
            <a:rPr lang="en-US" altLang="ko-KR" sz="2400" b="0" smtClean="0">
              <a:latin typeface="나눔고딕" panose="020D0604000000000000" pitchFamily="50" charset="-127"/>
              <a:ea typeface="나눔고딕" panose="020D0604000000000000" pitchFamily="50" charset="-127"/>
            </a:rPr>
            <a:t>PHP,Node</a:t>
          </a:r>
        </a:p>
        <a:p>
          <a:pPr algn="ctr"/>
          <a:r>
            <a:rPr lang="en-US" altLang="ko-KR" sz="2400" b="0" smtClean="0">
              <a:latin typeface="나눔고딕" panose="020D0604000000000000" pitchFamily="50" charset="-127"/>
              <a:ea typeface="나눔고딕" panose="020D0604000000000000" pitchFamily="50" charset="-127"/>
            </a:rPr>
            <a:t>MySql</a:t>
          </a:r>
          <a:endParaRPr lang="en-US" sz="2400" b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B79F2AAB-3EB1-44DC-98A9-5432BC5F54E6}" type="parTrans" cxnId="{44602D7E-3D87-4844-B299-14453ACEE70F}">
      <dgm:prSet/>
      <dgm:spPr/>
      <dgm:t>
        <a:bodyPr/>
        <a:lstStyle/>
        <a:p>
          <a:endParaRPr lang="en-US"/>
        </a:p>
      </dgm:t>
    </dgm:pt>
    <dgm:pt modelId="{29521C20-7930-4364-BB62-B119A65FD978}" type="sibTrans" cxnId="{44602D7E-3D87-4844-B299-14453ACEE70F}">
      <dgm:prSet/>
      <dgm:spPr/>
      <dgm:t>
        <a:bodyPr/>
        <a:lstStyle/>
        <a:p>
          <a:endParaRPr lang="en-US"/>
        </a:p>
      </dgm:t>
    </dgm:pt>
    <dgm:pt modelId="{7AA6468C-9A2F-4341-81D4-91D201AC4124}">
      <dgm:prSet phldrT="[텍스트]" custT="1"/>
      <dgm:spPr>
        <a:solidFill>
          <a:srgbClr val="00B05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ko-KR" sz="3600" b="0" i="0" smtClean="0">
              <a:latin typeface="나눔고딕" panose="020D0604000000000000" pitchFamily="50" charset="-127"/>
              <a:ea typeface="나눔고딕" panose="020D0604000000000000" pitchFamily="50" charset="-127"/>
            </a:rPr>
            <a:t>Server</a:t>
          </a:r>
          <a:endParaRPr lang="en-US" sz="3600" b="0" i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F5215383-081F-42A1-9FF2-34624DF0E472}" type="parTrans" cxnId="{E7D66CB1-C1D3-4C5F-8464-CB23EBD92123}">
      <dgm:prSet/>
      <dgm:spPr/>
      <dgm:t>
        <a:bodyPr/>
        <a:lstStyle/>
        <a:p>
          <a:endParaRPr lang="en-US"/>
        </a:p>
      </dgm:t>
    </dgm:pt>
    <dgm:pt modelId="{6CDB3FF9-3C36-426F-9D2D-61519FB97AE3}" type="sibTrans" cxnId="{E7D66CB1-C1D3-4C5F-8464-CB23EBD92123}">
      <dgm:prSet/>
      <dgm:spPr/>
      <dgm:t>
        <a:bodyPr/>
        <a:lstStyle/>
        <a:p>
          <a:endParaRPr lang="en-US"/>
        </a:p>
      </dgm:t>
    </dgm:pt>
    <dgm:pt modelId="{30A6DDE9-FF31-4C65-B560-92EE11FE50F3}" type="pres">
      <dgm:prSet presAssocID="{1D35EC6B-8DAA-4ECA-9D5E-8C62FAC5DDFD}" presName="Name0" presStyleCnt="0">
        <dgm:presLayoutVars>
          <dgm:dir/>
          <dgm:animOne val="branch"/>
          <dgm:animLvl val="lvl"/>
        </dgm:presLayoutVars>
      </dgm:prSet>
      <dgm:spPr/>
    </dgm:pt>
    <dgm:pt modelId="{AE9AD950-148F-4F5E-B188-A4174F6EF1A8}" type="pres">
      <dgm:prSet presAssocID="{A3328F96-A1F9-41B3-82AD-E4E02DDA0711}" presName="chaos" presStyleCnt="0"/>
      <dgm:spPr/>
    </dgm:pt>
    <dgm:pt modelId="{086AB5C2-A53A-4F44-A75A-A164137C275D}" type="pres">
      <dgm:prSet presAssocID="{A3328F96-A1F9-41B3-82AD-E4E02DDA0711}" presName="parTx1" presStyleLbl="revTx" presStyleIdx="0" presStyleCnt="4"/>
      <dgm:spPr/>
      <dgm:t>
        <a:bodyPr/>
        <a:lstStyle/>
        <a:p>
          <a:endParaRPr lang="en-US"/>
        </a:p>
      </dgm:t>
    </dgm:pt>
    <dgm:pt modelId="{E672DBA4-41F4-4ECE-8364-DC8E568CEB7A}" type="pres">
      <dgm:prSet presAssocID="{A3328F96-A1F9-41B3-82AD-E4E02DDA0711}" presName="desTx1" presStyleLbl="revTx" presStyleIdx="1" presStyleCnt="4" custLinFactNeighborX="-6818" custLinFactNeighborY="-18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6779F-509A-4031-9C59-8029FC9F73FC}" type="pres">
      <dgm:prSet presAssocID="{A3328F96-A1F9-41B3-82AD-E4E02DDA0711}" presName="c1" presStyleLbl="node1" presStyleIdx="0" presStyleCnt="19"/>
      <dgm:spPr/>
    </dgm:pt>
    <dgm:pt modelId="{7BD80F46-A1C4-4C05-A166-4DC3E4C67237}" type="pres">
      <dgm:prSet presAssocID="{A3328F96-A1F9-41B3-82AD-E4E02DDA0711}" presName="c2" presStyleLbl="node1" presStyleIdx="1" presStyleCnt="19"/>
      <dgm:spPr/>
    </dgm:pt>
    <dgm:pt modelId="{BBD83CE9-F9FA-4F9F-A2AD-7C834711F995}" type="pres">
      <dgm:prSet presAssocID="{A3328F96-A1F9-41B3-82AD-E4E02DDA0711}" presName="c3" presStyleLbl="node1" presStyleIdx="2" presStyleCnt="19"/>
      <dgm:spPr/>
    </dgm:pt>
    <dgm:pt modelId="{C68A07E6-0FFF-4385-9891-F6E23FCCC619}" type="pres">
      <dgm:prSet presAssocID="{A3328F96-A1F9-41B3-82AD-E4E02DDA0711}" presName="c4" presStyleLbl="node1" presStyleIdx="3" presStyleCnt="19"/>
      <dgm:spPr/>
    </dgm:pt>
    <dgm:pt modelId="{28CBB194-97F0-4E61-8965-6508FFF12E2A}" type="pres">
      <dgm:prSet presAssocID="{A3328F96-A1F9-41B3-82AD-E4E02DDA0711}" presName="c5" presStyleLbl="node1" presStyleIdx="4" presStyleCnt="19"/>
      <dgm:spPr/>
    </dgm:pt>
    <dgm:pt modelId="{9A156A6C-61B3-4170-AF70-E25BF8F8EE4A}" type="pres">
      <dgm:prSet presAssocID="{A3328F96-A1F9-41B3-82AD-E4E02DDA0711}" presName="c6" presStyleLbl="node1" presStyleIdx="5" presStyleCnt="19"/>
      <dgm:spPr/>
    </dgm:pt>
    <dgm:pt modelId="{57EB7371-A1BD-449F-A684-4DB0449BA2A7}" type="pres">
      <dgm:prSet presAssocID="{A3328F96-A1F9-41B3-82AD-E4E02DDA0711}" presName="c7" presStyleLbl="node1" presStyleIdx="6" presStyleCnt="19"/>
      <dgm:spPr/>
    </dgm:pt>
    <dgm:pt modelId="{C8293175-1EEA-4A45-B16A-D5070C7B9ED1}" type="pres">
      <dgm:prSet presAssocID="{A3328F96-A1F9-41B3-82AD-E4E02DDA0711}" presName="c8" presStyleLbl="node1" presStyleIdx="7" presStyleCnt="19"/>
      <dgm:spPr/>
    </dgm:pt>
    <dgm:pt modelId="{BFA55589-32CB-4AB6-85DE-8BEC3E50F6D3}" type="pres">
      <dgm:prSet presAssocID="{A3328F96-A1F9-41B3-82AD-E4E02DDA0711}" presName="c9" presStyleLbl="node1" presStyleIdx="8" presStyleCnt="19"/>
      <dgm:spPr/>
    </dgm:pt>
    <dgm:pt modelId="{AB01AE9E-72BB-49C8-9837-1D98090817B9}" type="pres">
      <dgm:prSet presAssocID="{A3328F96-A1F9-41B3-82AD-E4E02DDA0711}" presName="c10" presStyleLbl="node1" presStyleIdx="9" presStyleCnt="19"/>
      <dgm:spPr/>
    </dgm:pt>
    <dgm:pt modelId="{C6921DF7-A00C-480D-A351-2C960A2DC250}" type="pres">
      <dgm:prSet presAssocID="{A3328F96-A1F9-41B3-82AD-E4E02DDA0711}" presName="c11" presStyleLbl="node1" presStyleIdx="10" presStyleCnt="19"/>
      <dgm:spPr/>
    </dgm:pt>
    <dgm:pt modelId="{5BF7355C-D219-43A5-8AF2-7AC4C5B01C38}" type="pres">
      <dgm:prSet presAssocID="{A3328F96-A1F9-41B3-82AD-E4E02DDA0711}" presName="c12" presStyleLbl="node1" presStyleIdx="11" presStyleCnt="19"/>
      <dgm:spPr/>
    </dgm:pt>
    <dgm:pt modelId="{B7DD38C5-228C-4875-9604-7C27EB802F22}" type="pres">
      <dgm:prSet presAssocID="{A3328F96-A1F9-41B3-82AD-E4E02DDA0711}" presName="c13" presStyleLbl="node1" presStyleIdx="12" presStyleCnt="19"/>
      <dgm:spPr/>
    </dgm:pt>
    <dgm:pt modelId="{A5194BD6-B4B5-4AFE-8DCB-81EBD8DA8815}" type="pres">
      <dgm:prSet presAssocID="{A3328F96-A1F9-41B3-82AD-E4E02DDA0711}" presName="c14" presStyleLbl="node1" presStyleIdx="13" presStyleCnt="19"/>
      <dgm:spPr/>
    </dgm:pt>
    <dgm:pt modelId="{5A0CAACF-14DD-470B-8B85-1077496869B8}" type="pres">
      <dgm:prSet presAssocID="{A3328F96-A1F9-41B3-82AD-E4E02DDA0711}" presName="c15" presStyleLbl="node1" presStyleIdx="14" presStyleCnt="19"/>
      <dgm:spPr/>
    </dgm:pt>
    <dgm:pt modelId="{90082694-024F-4025-B1E8-D226F5B5C84F}" type="pres">
      <dgm:prSet presAssocID="{A3328F96-A1F9-41B3-82AD-E4E02DDA0711}" presName="c16" presStyleLbl="node1" presStyleIdx="15" presStyleCnt="19"/>
      <dgm:spPr/>
    </dgm:pt>
    <dgm:pt modelId="{A7CCA357-0B64-4D6B-9AC7-78CA76DFD4C1}" type="pres">
      <dgm:prSet presAssocID="{A3328F96-A1F9-41B3-82AD-E4E02DDA0711}" presName="c17" presStyleLbl="node1" presStyleIdx="16" presStyleCnt="19"/>
      <dgm:spPr/>
    </dgm:pt>
    <dgm:pt modelId="{AC75B243-F5D0-4364-B32F-83E0A3887EB2}" type="pres">
      <dgm:prSet presAssocID="{A3328F96-A1F9-41B3-82AD-E4E02DDA0711}" presName="c18" presStyleLbl="node1" presStyleIdx="17" presStyleCnt="19"/>
      <dgm:spPr/>
    </dgm:pt>
    <dgm:pt modelId="{FF242199-9E95-4646-A701-3EE00F8FFADA}" type="pres">
      <dgm:prSet presAssocID="{3A23C2E0-0CFC-44D0-9749-0535747EA568}" presName="chevronComposite1" presStyleCnt="0"/>
      <dgm:spPr/>
    </dgm:pt>
    <dgm:pt modelId="{0A5DAD52-3889-4A32-87C6-034654B20A4B}" type="pres">
      <dgm:prSet presAssocID="{3A23C2E0-0CFC-44D0-9749-0535747EA568}" presName="chevron1" presStyleLbl="sibTrans2D1" presStyleIdx="0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A610EB9-2019-4D84-883D-AABCEA0FB814}" type="pres">
      <dgm:prSet presAssocID="{3A23C2E0-0CFC-44D0-9749-0535747EA568}" presName="spChevron1" presStyleCnt="0"/>
      <dgm:spPr/>
    </dgm:pt>
    <dgm:pt modelId="{CAD2E5D3-6F63-4B40-8009-680EBCC931AD}" type="pres">
      <dgm:prSet presAssocID="{93C221A8-9508-4426-A7F6-A6177AD04A5E}" presName="middle" presStyleCnt="0"/>
      <dgm:spPr/>
    </dgm:pt>
    <dgm:pt modelId="{BF92D8F9-21B5-469F-8009-362961896C3C}" type="pres">
      <dgm:prSet presAssocID="{93C221A8-9508-4426-A7F6-A6177AD04A5E}" presName="parTxMid" presStyleLbl="revTx" presStyleIdx="2" presStyleCnt="4" custScaleX="83393" custScaleY="114487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987F87E-2920-4C8B-9A25-6E063B117D7E}" type="pres">
      <dgm:prSet presAssocID="{93C221A8-9508-4426-A7F6-A6177AD04A5E}" presName="desTxMid" presStyleLbl="revTx" presStyleIdx="3" presStyleCnt="4" custLinFactX="30735" custLinFactNeighborX="100000" custLinFactNeighborY="-16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38F9D-192C-4F87-A0FD-ED51519D8A5C}" type="pres">
      <dgm:prSet presAssocID="{93C221A8-9508-4426-A7F6-A6177AD04A5E}" presName="spMid" presStyleCnt="0"/>
      <dgm:spPr/>
    </dgm:pt>
    <dgm:pt modelId="{5FE63E4F-65FD-4BA5-A5B6-2BE557141592}" type="pres">
      <dgm:prSet presAssocID="{A42E8A92-0ED7-4643-B5D0-EC78976ABF75}" presName="chevronComposite1" presStyleCnt="0"/>
      <dgm:spPr/>
    </dgm:pt>
    <dgm:pt modelId="{CB0825B1-8AB4-4FC6-9E26-C8F37F902EF3}" type="pres">
      <dgm:prSet presAssocID="{A42E8A92-0ED7-4643-B5D0-EC78976ABF75}" presName="chevron1" presStyleLbl="sibTrans2D1" presStyleIdx="1" presStyleCnt="2" custLinFactNeighborX="-11601" custLinFactNeighborY="-760"/>
      <dgm:spPr>
        <a:solidFill>
          <a:srgbClr val="FFA2B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649C6D0-7ABE-48C1-93EA-C72C91DC84CA}" type="pres">
      <dgm:prSet presAssocID="{A42E8A92-0ED7-4643-B5D0-EC78976ABF75}" presName="spChevron1" presStyleCnt="0"/>
      <dgm:spPr/>
    </dgm:pt>
    <dgm:pt modelId="{41DADC17-E030-4F2E-AB7D-3D22C2CC2717}" type="pres">
      <dgm:prSet presAssocID="{7AA6468C-9A2F-4341-81D4-91D201AC4124}" presName="last" presStyleCnt="0"/>
      <dgm:spPr/>
    </dgm:pt>
    <dgm:pt modelId="{75B51520-6113-462C-9DC9-2E1FAEC017D7}" type="pres">
      <dgm:prSet presAssocID="{7AA6468C-9A2F-4341-81D4-91D201AC4124}" presName="circleTx" presStyleLbl="node1" presStyleIdx="18" presStyleCnt="19" custLinFactNeighborX="12220"/>
      <dgm:spPr/>
    </dgm:pt>
    <dgm:pt modelId="{66B49C71-E2CF-4BDC-8105-5EB105DA2369}" type="pres">
      <dgm:prSet presAssocID="{7AA6468C-9A2F-4341-81D4-91D201AC4124}" presName="spN" presStyleCnt="0"/>
      <dgm:spPr/>
    </dgm:pt>
  </dgm:ptLst>
  <dgm:cxnLst>
    <dgm:cxn modelId="{492F47F3-8382-4E65-B8B0-7C50E41932AF}" type="presOf" srcId="{56E9BADC-CC57-4E8C-AE57-ED45273DD629}" destId="{5987F87E-2920-4C8B-9A25-6E063B117D7E}" srcOrd="0" destOrd="0" presId="urn:microsoft.com/office/officeart/2009/3/layout/RandomtoResultProcess"/>
    <dgm:cxn modelId="{D32C80EF-9490-4600-B5FD-50135144A860}" type="presOf" srcId="{7AA6468C-9A2F-4341-81D4-91D201AC4124}" destId="{75B51520-6113-462C-9DC9-2E1FAEC017D7}" srcOrd="0" destOrd="0" presId="urn:microsoft.com/office/officeart/2009/3/layout/RandomtoResultProcess"/>
    <dgm:cxn modelId="{9544B1FA-5905-4F72-9957-763C3242CF0D}" type="presOf" srcId="{A3328F96-A1F9-41B3-82AD-E4E02DDA0711}" destId="{086AB5C2-A53A-4F44-A75A-A164137C275D}" srcOrd="0" destOrd="0" presId="urn:microsoft.com/office/officeart/2009/3/layout/RandomtoResultProcess"/>
    <dgm:cxn modelId="{8DCA4CFF-5E3A-473F-89DD-6D191418D8A7}" type="presOf" srcId="{1D35EC6B-8DAA-4ECA-9D5E-8C62FAC5DDFD}" destId="{30A6DDE9-FF31-4C65-B560-92EE11FE50F3}" srcOrd="0" destOrd="0" presId="urn:microsoft.com/office/officeart/2009/3/layout/RandomtoResultProcess"/>
    <dgm:cxn modelId="{44A73F2F-CCB1-41B3-A9D0-E84A62148CF2}" srcId="{A3328F96-A1F9-41B3-82AD-E4E02DDA0711}" destId="{56812C57-6BDE-44C1-971A-11A236BAA427}" srcOrd="0" destOrd="0" parTransId="{735B6F16-0F6E-4E0D-8086-111AD18EFC60}" sibTransId="{B8E62CB9-1CD8-4092-9A6F-0AF9A038708E}"/>
    <dgm:cxn modelId="{C78DE86E-314F-4866-B106-AE1C44413346}" srcId="{1D35EC6B-8DAA-4ECA-9D5E-8C62FAC5DDFD}" destId="{A3328F96-A1F9-41B3-82AD-E4E02DDA0711}" srcOrd="0" destOrd="0" parTransId="{3DF267B0-0A3F-41F1-A786-24D04CF7C4D5}" sibTransId="{3A23C2E0-0CFC-44D0-9749-0535747EA568}"/>
    <dgm:cxn modelId="{44602D7E-3D87-4844-B299-14453ACEE70F}" srcId="{93C221A8-9508-4426-A7F6-A6177AD04A5E}" destId="{56E9BADC-CC57-4E8C-AE57-ED45273DD629}" srcOrd="0" destOrd="0" parTransId="{B79F2AAB-3EB1-44DC-98A9-5432BC5F54E6}" sibTransId="{29521C20-7930-4364-BB62-B119A65FD978}"/>
    <dgm:cxn modelId="{E7D66CB1-C1D3-4C5F-8464-CB23EBD92123}" srcId="{1D35EC6B-8DAA-4ECA-9D5E-8C62FAC5DDFD}" destId="{7AA6468C-9A2F-4341-81D4-91D201AC4124}" srcOrd="2" destOrd="0" parTransId="{F5215383-081F-42A1-9FF2-34624DF0E472}" sibTransId="{6CDB3FF9-3C36-426F-9D2D-61519FB97AE3}"/>
    <dgm:cxn modelId="{061F1B5A-2F9A-44B3-A7FC-5D472270B3DA}" type="presOf" srcId="{93C221A8-9508-4426-A7F6-A6177AD04A5E}" destId="{BF92D8F9-21B5-469F-8009-362961896C3C}" srcOrd="0" destOrd="0" presId="urn:microsoft.com/office/officeart/2009/3/layout/RandomtoResultProcess"/>
    <dgm:cxn modelId="{8DC03CEC-5073-470C-8615-ED24FBDB00B9}" type="presOf" srcId="{56812C57-6BDE-44C1-971A-11A236BAA427}" destId="{E672DBA4-41F4-4ECE-8364-DC8E568CEB7A}" srcOrd="0" destOrd="0" presId="urn:microsoft.com/office/officeart/2009/3/layout/RandomtoResultProcess"/>
    <dgm:cxn modelId="{5FB37046-67D5-44B5-995A-6DB98D6B1AE7}" srcId="{1D35EC6B-8DAA-4ECA-9D5E-8C62FAC5DDFD}" destId="{93C221A8-9508-4426-A7F6-A6177AD04A5E}" srcOrd="1" destOrd="0" parTransId="{DD4A9D37-87D5-4C28-B29D-65D9D7844A7E}" sibTransId="{A42E8A92-0ED7-4643-B5D0-EC78976ABF75}"/>
    <dgm:cxn modelId="{D6D8B695-A55B-46CB-8A4D-C99D0EA274DC}" type="presParOf" srcId="{30A6DDE9-FF31-4C65-B560-92EE11FE50F3}" destId="{AE9AD950-148F-4F5E-B188-A4174F6EF1A8}" srcOrd="0" destOrd="0" presId="urn:microsoft.com/office/officeart/2009/3/layout/RandomtoResultProcess"/>
    <dgm:cxn modelId="{76EDE8B0-7A7A-407F-B063-D14D3109FF68}" type="presParOf" srcId="{AE9AD950-148F-4F5E-B188-A4174F6EF1A8}" destId="{086AB5C2-A53A-4F44-A75A-A164137C275D}" srcOrd="0" destOrd="0" presId="urn:microsoft.com/office/officeart/2009/3/layout/RandomtoResultProcess"/>
    <dgm:cxn modelId="{6AC33C79-6958-49DB-967C-D0DC3BAA16FB}" type="presParOf" srcId="{AE9AD950-148F-4F5E-B188-A4174F6EF1A8}" destId="{E672DBA4-41F4-4ECE-8364-DC8E568CEB7A}" srcOrd="1" destOrd="0" presId="urn:microsoft.com/office/officeart/2009/3/layout/RandomtoResultProcess"/>
    <dgm:cxn modelId="{E27697E0-C0C9-4AE9-907E-B070D93A9C82}" type="presParOf" srcId="{AE9AD950-148F-4F5E-B188-A4174F6EF1A8}" destId="{4746779F-509A-4031-9C59-8029FC9F73FC}" srcOrd="2" destOrd="0" presId="urn:microsoft.com/office/officeart/2009/3/layout/RandomtoResultProcess"/>
    <dgm:cxn modelId="{BBF6109F-1330-4EED-999A-F3BA2977A3A9}" type="presParOf" srcId="{AE9AD950-148F-4F5E-B188-A4174F6EF1A8}" destId="{7BD80F46-A1C4-4C05-A166-4DC3E4C67237}" srcOrd="3" destOrd="0" presId="urn:microsoft.com/office/officeart/2009/3/layout/RandomtoResultProcess"/>
    <dgm:cxn modelId="{01835DA8-FA31-49A4-9B3A-448E779312D2}" type="presParOf" srcId="{AE9AD950-148F-4F5E-B188-A4174F6EF1A8}" destId="{BBD83CE9-F9FA-4F9F-A2AD-7C834711F995}" srcOrd="4" destOrd="0" presId="urn:microsoft.com/office/officeart/2009/3/layout/RandomtoResultProcess"/>
    <dgm:cxn modelId="{D245A65C-6CAF-4C67-95FC-F57C8C968B4A}" type="presParOf" srcId="{AE9AD950-148F-4F5E-B188-A4174F6EF1A8}" destId="{C68A07E6-0FFF-4385-9891-F6E23FCCC619}" srcOrd="5" destOrd="0" presId="urn:microsoft.com/office/officeart/2009/3/layout/RandomtoResultProcess"/>
    <dgm:cxn modelId="{BF207726-A399-4CC6-8B88-4121BC8605C3}" type="presParOf" srcId="{AE9AD950-148F-4F5E-B188-A4174F6EF1A8}" destId="{28CBB194-97F0-4E61-8965-6508FFF12E2A}" srcOrd="6" destOrd="0" presId="urn:microsoft.com/office/officeart/2009/3/layout/RandomtoResultProcess"/>
    <dgm:cxn modelId="{CE72D804-7CD1-4406-830B-1EA21849FDF8}" type="presParOf" srcId="{AE9AD950-148F-4F5E-B188-A4174F6EF1A8}" destId="{9A156A6C-61B3-4170-AF70-E25BF8F8EE4A}" srcOrd="7" destOrd="0" presId="urn:microsoft.com/office/officeart/2009/3/layout/RandomtoResultProcess"/>
    <dgm:cxn modelId="{4E4A8324-6407-4E14-851A-04D78B6D43A0}" type="presParOf" srcId="{AE9AD950-148F-4F5E-B188-A4174F6EF1A8}" destId="{57EB7371-A1BD-449F-A684-4DB0449BA2A7}" srcOrd="8" destOrd="0" presId="urn:microsoft.com/office/officeart/2009/3/layout/RandomtoResultProcess"/>
    <dgm:cxn modelId="{5850482D-8757-4FB8-9816-F05756F9514F}" type="presParOf" srcId="{AE9AD950-148F-4F5E-B188-A4174F6EF1A8}" destId="{C8293175-1EEA-4A45-B16A-D5070C7B9ED1}" srcOrd="9" destOrd="0" presId="urn:microsoft.com/office/officeart/2009/3/layout/RandomtoResultProcess"/>
    <dgm:cxn modelId="{BD5EB907-5E00-4B89-B72E-9107629216A7}" type="presParOf" srcId="{AE9AD950-148F-4F5E-B188-A4174F6EF1A8}" destId="{BFA55589-32CB-4AB6-85DE-8BEC3E50F6D3}" srcOrd="10" destOrd="0" presId="urn:microsoft.com/office/officeart/2009/3/layout/RandomtoResultProcess"/>
    <dgm:cxn modelId="{93AFA2F7-B345-4112-85CE-A9F810532010}" type="presParOf" srcId="{AE9AD950-148F-4F5E-B188-A4174F6EF1A8}" destId="{AB01AE9E-72BB-49C8-9837-1D98090817B9}" srcOrd="11" destOrd="0" presId="urn:microsoft.com/office/officeart/2009/3/layout/RandomtoResultProcess"/>
    <dgm:cxn modelId="{4E67D05F-FB39-411E-948C-808032D0B477}" type="presParOf" srcId="{AE9AD950-148F-4F5E-B188-A4174F6EF1A8}" destId="{C6921DF7-A00C-480D-A351-2C960A2DC250}" srcOrd="12" destOrd="0" presId="urn:microsoft.com/office/officeart/2009/3/layout/RandomtoResultProcess"/>
    <dgm:cxn modelId="{85F5B697-1366-4A59-BB81-C03BC81A47D2}" type="presParOf" srcId="{AE9AD950-148F-4F5E-B188-A4174F6EF1A8}" destId="{5BF7355C-D219-43A5-8AF2-7AC4C5B01C38}" srcOrd="13" destOrd="0" presId="urn:microsoft.com/office/officeart/2009/3/layout/RandomtoResultProcess"/>
    <dgm:cxn modelId="{4EDB29CC-D719-4EED-8CC8-35BEBC6A1051}" type="presParOf" srcId="{AE9AD950-148F-4F5E-B188-A4174F6EF1A8}" destId="{B7DD38C5-228C-4875-9604-7C27EB802F22}" srcOrd="14" destOrd="0" presId="urn:microsoft.com/office/officeart/2009/3/layout/RandomtoResultProcess"/>
    <dgm:cxn modelId="{A6D22A0B-2C5D-41AA-BABF-ADC3925CF094}" type="presParOf" srcId="{AE9AD950-148F-4F5E-B188-A4174F6EF1A8}" destId="{A5194BD6-B4B5-4AFE-8DCB-81EBD8DA8815}" srcOrd="15" destOrd="0" presId="urn:microsoft.com/office/officeart/2009/3/layout/RandomtoResultProcess"/>
    <dgm:cxn modelId="{EA77AEEA-CF66-4AD2-AD53-728DFA753082}" type="presParOf" srcId="{AE9AD950-148F-4F5E-B188-A4174F6EF1A8}" destId="{5A0CAACF-14DD-470B-8B85-1077496869B8}" srcOrd="16" destOrd="0" presId="urn:microsoft.com/office/officeart/2009/3/layout/RandomtoResultProcess"/>
    <dgm:cxn modelId="{69D23CBC-109B-4874-9B95-E61A1EFF622B}" type="presParOf" srcId="{AE9AD950-148F-4F5E-B188-A4174F6EF1A8}" destId="{90082694-024F-4025-B1E8-D226F5B5C84F}" srcOrd="17" destOrd="0" presId="urn:microsoft.com/office/officeart/2009/3/layout/RandomtoResultProcess"/>
    <dgm:cxn modelId="{F4CB8E00-6076-4EE9-A62F-2CF1D9E92B21}" type="presParOf" srcId="{AE9AD950-148F-4F5E-B188-A4174F6EF1A8}" destId="{A7CCA357-0B64-4D6B-9AC7-78CA76DFD4C1}" srcOrd="18" destOrd="0" presId="urn:microsoft.com/office/officeart/2009/3/layout/RandomtoResultProcess"/>
    <dgm:cxn modelId="{8EC8D25B-7284-4D5E-B4F6-62D6A2BC30D1}" type="presParOf" srcId="{AE9AD950-148F-4F5E-B188-A4174F6EF1A8}" destId="{AC75B243-F5D0-4364-B32F-83E0A3887EB2}" srcOrd="19" destOrd="0" presId="urn:microsoft.com/office/officeart/2009/3/layout/RandomtoResultProcess"/>
    <dgm:cxn modelId="{F686DF7B-2DDC-4A76-94A5-2C646A22D542}" type="presParOf" srcId="{30A6DDE9-FF31-4C65-B560-92EE11FE50F3}" destId="{FF242199-9E95-4646-A701-3EE00F8FFADA}" srcOrd="1" destOrd="0" presId="urn:microsoft.com/office/officeart/2009/3/layout/RandomtoResultProcess"/>
    <dgm:cxn modelId="{823C15A3-10D3-4D50-9644-EFE045921424}" type="presParOf" srcId="{FF242199-9E95-4646-A701-3EE00F8FFADA}" destId="{0A5DAD52-3889-4A32-87C6-034654B20A4B}" srcOrd="0" destOrd="0" presId="urn:microsoft.com/office/officeart/2009/3/layout/RandomtoResultProcess"/>
    <dgm:cxn modelId="{0C830A0C-16AC-46BE-ACB6-02DEC7AB8009}" type="presParOf" srcId="{FF242199-9E95-4646-A701-3EE00F8FFADA}" destId="{CA610EB9-2019-4D84-883D-AABCEA0FB814}" srcOrd="1" destOrd="0" presId="urn:microsoft.com/office/officeart/2009/3/layout/RandomtoResultProcess"/>
    <dgm:cxn modelId="{06E2E685-9E6B-4CDA-89CC-75780187DA85}" type="presParOf" srcId="{30A6DDE9-FF31-4C65-B560-92EE11FE50F3}" destId="{CAD2E5D3-6F63-4B40-8009-680EBCC931AD}" srcOrd="2" destOrd="0" presId="urn:microsoft.com/office/officeart/2009/3/layout/RandomtoResultProcess"/>
    <dgm:cxn modelId="{E9E8AB4A-36FA-4184-9A82-6466FD3CB88C}" type="presParOf" srcId="{CAD2E5D3-6F63-4B40-8009-680EBCC931AD}" destId="{BF92D8F9-21B5-469F-8009-362961896C3C}" srcOrd="0" destOrd="0" presId="urn:microsoft.com/office/officeart/2009/3/layout/RandomtoResultProcess"/>
    <dgm:cxn modelId="{C87CBABC-CEBC-496D-8ABD-ACDE57F99EB5}" type="presParOf" srcId="{CAD2E5D3-6F63-4B40-8009-680EBCC931AD}" destId="{5987F87E-2920-4C8B-9A25-6E063B117D7E}" srcOrd="1" destOrd="0" presId="urn:microsoft.com/office/officeart/2009/3/layout/RandomtoResultProcess"/>
    <dgm:cxn modelId="{30A3AD08-61D9-490F-9E87-C6677E129E72}" type="presParOf" srcId="{CAD2E5D3-6F63-4B40-8009-680EBCC931AD}" destId="{4C938F9D-192C-4F87-A0FD-ED51519D8A5C}" srcOrd="2" destOrd="0" presId="urn:microsoft.com/office/officeart/2009/3/layout/RandomtoResultProcess"/>
    <dgm:cxn modelId="{745721D0-B962-494D-AB15-D5902D0C7074}" type="presParOf" srcId="{30A6DDE9-FF31-4C65-B560-92EE11FE50F3}" destId="{5FE63E4F-65FD-4BA5-A5B6-2BE557141592}" srcOrd="3" destOrd="0" presId="urn:microsoft.com/office/officeart/2009/3/layout/RandomtoResultProcess"/>
    <dgm:cxn modelId="{EB5E9E1D-F7E4-4249-B552-E8155E54939D}" type="presParOf" srcId="{5FE63E4F-65FD-4BA5-A5B6-2BE557141592}" destId="{CB0825B1-8AB4-4FC6-9E26-C8F37F902EF3}" srcOrd="0" destOrd="0" presId="urn:microsoft.com/office/officeart/2009/3/layout/RandomtoResultProcess"/>
    <dgm:cxn modelId="{0CF9D16A-96F8-42C6-8F8A-6E117FFF4F38}" type="presParOf" srcId="{5FE63E4F-65FD-4BA5-A5B6-2BE557141592}" destId="{2649C6D0-7ABE-48C1-93EA-C72C91DC84CA}" srcOrd="1" destOrd="0" presId="urn:microsoft.com/office/officeart/2009/3/layout/RandomtoResultProcess"/>
    <dgm:cxn modelId="{DCEB5C5B-A1F0-429C-9EE1-919E9BCBFC2C}" type="presParOf" srcId="{30A6DDE9-FF31-4C65-B560-92EE11FE50F3}" destId="{41DADC17-E030-4F2E-AB7D-3D22C2CC2717}" srcOrd="4" destOrd="0" presId="urn:microsoft.com/office/officeart/2009/3/layout/RandomtoResultProcess"/>
    <dgm:cxn modelId="{1CDEFF98-85A4-4C52-8B98-E5FD82AA9C2F}" type="presParOf" srcId="{41DADC17-E030-4F2E-AB7D-3D22C2CC2717}" destId="{75B51520-6113-462C-9DC9-2E1FAEC017D7}" srcOrd="0" destOrd="0" presId="urn:microsoft.com/office/officeart/2009/3/layout/RandomtoResultProcess"/>
    <dgm:cxn modelId="{F33E2166-799B-4901-AB56-E46EC486FCF9}" type="presParOf" srcId="{41DADC17-E030-4F2E-AB7D-3D22C2CC2717}" destId="{66B49C71-E2CF-4BDC-8105-5EB105DA236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42BA9-A8E6-49AE-B7CE-CEF00ED9BE93}">
      <dsp:nvSpPr>
        <dsp:cNvPr id="0" name=""/>
        <dsp:cNvSpPr/>
      </dsp:nvSpPr>
      <dsp:spPr>
        <a:xfrm>
          <a:off x="4245938" y="3168466"/>
          <a:ext cx="2301797" cy="149104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텍스트입력</a:t>
          </a:r>
          <a:endParaRPr lang="en-US" sz="180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4969230" y="3573980"/>
        <a:ext cx="1545752" cy="1052776"/>
      </dsp:txXfrm>
    </dsp:sp>
    <dsp:sp modelId="{1EEFF536-44CD-4FAA-AD97-36AB1068D097}">
      <dsp:nvSpPr>
        <dsp:cNvPr id="0" name=""/>
        <dsp:cNvSpPr/>
      </dsp:nvSpPr>
      <dsp:spPr>
        <a:xfrm>
          <a:off x="490373" y="3168466"/>
          <a:ext cx="2301797" cy="1491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텍스트입력</a:t>
          </a:r>
          <a:endParaRPr lang="en-US" sz="180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523126" y="3573980"/>
        <a:ext cx="1545752" cy="1052776"/>
      </dsp:txXfrm>
    </dsp:sp>
    <dsp:sp modelId="{9C0292A9-E578-4E17-84A9-A020F85A2F76}">
      <dsp:nvSpPr>
        <dsp:cNvPr id="0" name=""/>
        <dsp:cNvSpPr/>
      </dsp:nvSpPr>
      <dsp:spPr>
        <a:xfrm>
          <a:off x="4245938" y="0"/>
          <a:ext cx="2301797" cy="1491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텍스트입력</a:t>
          </a:r>
          <a:endParaRPr lang="en-US" sz="180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4969230" y="32753"/>
        <a:ext cx="1545752" cy="1052776"/>
      </dsp:txXfrm>
    </dsp:sp>
    <dsp:sp modelId="{F3EE581A-427D-475E-B023-BE7D27150760}">
      <dsp:nvSpPr>
        <dsp:cNvPr id="0" name=""/>
        <dsp:cNvSpPr/>
      </dsp:nvSpPr>
      <dsp:spPr>
        <a:xfrm>
          <a:off x="490373" y="0"/>
          <a:ext cx="2301797" cy="149104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텍스트입력</a:t>
          </a:r>
          <a:endParaRPr lang="en-US" sz="180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523126" y="32753"/>
        <a:ext cx="1545752" cy="1052776"/>
      </dsp:txXfrm>
    </dsp:sp>
    <dsp:sp modelId="{01938624-DFEC-44A1-92BE-92A1853B5CA7}">
      <dsp:nvSpPr>
        <dsp:cNvPr id="0" name=""/>
        <dsp:cNvSpPr/>
      </dsp:nvSpPr>
      <dsp:spPr>
        <a:xfrm>
          <a:off x="1454891" y="265592"/>
          <a:ext cx="2017567" cy="2017567"/>
        </a:xfrm>
        <a:prstGeom prst="pieWedg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</a:t>
          </a:r>
          <a:endParaRPr lang="en-US" altLang="ko-KR" sz="2000" kern="1200" smtClean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25%</a:t>
          </a:r>
          <a:endParaRPr lang="en-US" sz="200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2045823" y="856524"/>
        <a:ext cx="1426635" cy="1426635"/>
      </dsp:txXfrm>
    </dsp:sp>
    <dsp:sp modelId="{F2A276BE-A631-49D5-8B87-BEBC87C8ABE4}">
      <dsp:nvSpPr>
        <dsp:cNvPr id="0" name=""/>
        <dsp:cNvSpPr/>
      </dsp:nvSpPr>
      <dsp:spPr>
        <a:xfrm rot="5400000">
          <a:off x="3565649" y="265592"/>
          <a:ext cx="2017567" cy="2017567"/>
        </a:xfrm>
        <a:prstGeom prst="pieWedg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</a:t>
          </a:r>
          <a:endParaRPr lang="en-US" altLang="ko-KR" sz="2000" kern="1200" smtClean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25%</a:t>
          </a:r>
          <a:endParaRPr lang="en-US" sz="200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 rot="-5400000">
        <a:off x="3565649" y="856524"/>
        <a:ext cx="1426635" cy="1426635"/>
      </dsp:txXfrm>
    </dsp:sp>
    <dsp:sp modelId="{ABA8F514-89CB-47B7-9FFF-E2C19D5E4A8B}">
      <dsp:nvSpPr>
        <dsp:cNvPr id="0" name=""/>
        <dsp:cNvSpPr/>
      </dsp:nvSpPr>
      <dsp:spPr>
        <a:xfrm rot="10800000">
          <a:off x="3565649" y="2376350"/>
          <a:ext cx="2017567" cy="2017567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</a:t>
          </a:r>
          <a:endParaRPr lang="en-US" altLang="ko-KR" sz="2000" kern="1200" smtClean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25%</a:t>
          </a:r>
          <a:endParaRPr lang="en-US" sz="200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 rot="10800000">
        <a:off x="3565649" y="2376350"/>
        <a:ext cx="1426635" cy="1426635"/>
      </dsp:txXfrm>
    </dsp:sp>
    <dsp:sp modelId="{9241BAC2-41EA-4BFA-8DE3-43CAC2EC20AC}">
      <dsp:nvSpPr>
        <dsp:cNvPr id="0" name=""/>
        <dsp:cNvSpPr/>
      </dsp:nvSpPr>
      <dsp:spPr>
        <a:xfrm rot="16200000">
          <a:off x="1454891" y="2376350"/>
          <a:ext cx="2017567" cy="2017567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텍스트</a:t>
          </a:r>
          <a:endParaRPr lang="en-US" altLang="ko-KR" sz="2000" kern="1200" smtClean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25%</a:t>
          </a:r>
          <a:endParaRPr lang="en-US" sz="200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 rot="5400000">
        <a:off x="2045823" y="2376350"/>
        <a:ext cx="1426635" cy="1426635"/>
      </dsp:txXfrm>
    </dsp:sp>
    <dsp:sp modelId="{137E75A0-636C-4358-BF31-839AD30F2CAB}">
      <dsp:nvSpPr>
        <dsp:cNvPr id="0" name=""/>
        <dsp:cNvSpPr/>
      </dsp:nvSpPr>
      <dsp:spPr>
        <a:xfrm>
          <a:off x="3170756" y="1910399"/>
          <a:ext cx="696596" cy="60573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6275A-CA97-480F-9377-CF58A4B15E64}">
      <dsp:nvSpPr>
        <dsp:cNvPr id="0" name=""/>
        <dsp:cNvSpPr/>
      </dsp:nvSpPr>
      <dsp:spPr>
        <a:xfrm rot="10800000">
          <a:off x="3170756" y="2143374"/>
          <a:ext cx="696596" cy="60573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AB5C2-A53A-4F44-A75A-A164137C275D}">
      <dsp:nvSpPr>
        <dsp:cNvPr id="0" name=""/>
        <dsp:cNvSpPr/>
      </dsp:nvSpPr>
      <dsp:spPr>
        <a:xfrm>
          <a:off x="182820" y="1041332"/>
          <a:ext cx="2674211" cy="88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Client</a:t>
          </a:r>
          <a:endParaRPr lang="en-US" sz="3600" b="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182820" y="1041332"/>
        <a:ext cx="2674211" cy="881274"/>
      </dsp:txXfrm>
    </dsp:sp>
    <dsp:sp modelId="{E672DBA4-41F4-4ECE-8364-DC8E568CEB7A}">
      <dsp:nvSpPr>
        <dsp:cNvPr id="0" name=""/>
        <dsp:cNvSpPr/>
      </dsp:nvSpPr>
      <dsp:spPr>
        <a:xfrm>
          <a:off x="492" y="2601666"/>
          <a:ext cx="2674211" cy="165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HTML,CSS Javascript</a:t>
          </a:r>
        </a:p>
      </dsp:txBody>
      <dsp:txXfrm>
        <a:off x="492" y="2601666"/>
        <a:ext cx="2674211" cy="1651078"/>
      </dsp:txXfrm>
    </dsp:sp>
    <dsp:sp modelId="{4746779F-509A-4031-9C59-8029FC9F73FC}">
      <dsp:nvSpPr>
        <dsp:cNvPr id="0" name=""/>
        <dsp:cNvSpPr/>
      </dsp:nvSpPr>
      <dsp:spPr>
        <a:xfrm>
          <a:off x="179781" y="773304"/>
          <a:ext cx="212721" cy="2127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80F46-A1C4-4C05-A166-4DC3E4C67237}">
      <dsp:nvSpPr>
        <dsp:cNvPr id="0" name=""/>
        <dsp:cNvSpPr/>
      </dsp:nvSpPr>
      <dsp:spPr>
        <a:xfrm>
          <a:off x="328686" y="475494"/>
          <a:ext cx="212721" cy="2127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83CE9-F9FA-4F9F-A2AD-7C834711F995}">
      <dsp:nvSpPr>
        <dsp:cNvPr id="0" name=""/>
        <dsp:cNvSpPr/>
      </dsp:nvSpPr>
      <dsp:spPr>
        <a:xfrm>
          <a:off x="686058" y="535056"/>
          <a:ext cx="334276" cy="3342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A07E6-0FFF-4385-9891-F6E23FCCC619}">
      <dsp:nvSpPr>
        <dsp:cNvPr id="0" name=""/>
        <dsp:cNvSpPr/>
      </dsp:nvSpPr>
      <dsp:spPr>
        <a:xfrm>
          <a:off x="983868" y="207465"/>
          <a:ext cx="212721" cy="2127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BB194-97F0-4E61-8965-6508FFF12E2A}">
      <dsp:nvSpPr>
        <dsp:cNvPr id="0" name=""/>
        <dsp:cNvSpPr/>
      </dsp:nvSpPr>
      <dsp:spPr>
        <a:xfrm>
          <a:off x="1371021" y="88341"/>
          <a:ext cx="212721" cy="2127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56A6C-61B3-4170-AF70-E25BF8F8EE4A}">
      <dsp:nvSpPr>
        <dsp:cNvPr id="0" name=""/>
        <dsp:cNvSpPr/>
      </dsp:nvSpPr>
      <dsp:spPr>
        <a:xfrm>
          <a:off x="1847516" y="296808"/>
          <a:ext cx="212721" cy="2127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B7371-A1BD-449F-A684-4DB0449BA2A7}">
      <dsp:nvSpPr>
        <dsp:cNvPr id="0" name=""/>
        <dsp:cNvSpPr/>
      </dsp:nvSpPr>
      <dsp:spPr>
        <a:xfrm>
          <a:off x="2145326" y="445713"/>
          <a:ext cx="334276" cy="3342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93175-1EEA-4A45-B16A-D5070C7B9ED1}">
      <dsp:nvSpPr>
        <dsp:cNvPr id="0" name=""/>
        <dsp:cNvSpPr/>
      </dsp:nvSpPr>
      <dsp:spPr>
        <a:xfrm>
          <a:off x="2562260" y="773304"/>
          <a:ext cx="212721" cy="2127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55589-32CB-4AB6-85DE-8BEC3E50F6D3}">
      <dsp:nvSpPr>
        <dsp:cNvPr id="0" name=""/>
        <dsp:cNvSpPr/>
      </dsp:nvSpPr>
      <dsp:spPr>
        <a:xfrm>
          <a:off x="2740946" y="1100894"/>
          <a:ext cx="212721" cy="2127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1AE9E-72BB-49C8-9837-1D98090817B9}">
      <dsp:nvSpPr>
        <dsp:cNvPr id="0" name=""/>
        <dsp:cNvSpPr/>
      </dsp:nvSpPr>
      <dsp:spPr>
        <a:xfrm>
          <a:off x="1192335" y="475494"/>
          <a:ext cx="546997" cy="5469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21DF7-A00C-480D-A351-2C960A2DC250}">
      <dsp:nvSpPr>
        <dsp:cNvPr id="0" name=""/>
        <dsp:cNvSpPr/>
      </dsp:nvSpPr>
      <dsp:spPr>
        <a:xfrm>
          <a:off x="30876" y="1607171"/>
          <a:ext cx="212721" cy="2127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7355C-D219-43A5-8AF2-7AC4C5B01C38}">
      <dsp:nvSpPr>
        <dsp:cNvPr id="0" name=""/>
        <dsp:cNvSpPr/>
      </dsp:nvSpPr>
      <dsp:spPr>
        <a:xfrm>
          <a:off x="209562" y="1875200"/>
          <a:ext cx="334276" cy="3342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D38C5-228C-4875-9604-7C27EB802F22}">
      <dsp:nvSpPr>
        <dsp:cNvPr id="0" name=""/>
        <dsp:cNvSpPr/>
      </dsp:nvSpPr>
      <dsp:spPr>
        <a:xfrm>
          <a:off x="656277" y="2113448"/>
          <a:ext cx="486220" cy="4862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94BD6-B4B5-4AFE-8DCB-81EBD8DA8815}">
      <dsp:nvSpPr>
        <dsp:cNvPr id="0" name=""/>
        <dsp:cNvSpPr/>
      </dsp:nvSpPr>
      <dsp:spPr>
        <a:xfrm>
          <a:off x="1281678" y="2500601"/>
          <a:ext cx="212721" cy="2127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CAACF-14DD-470B-8B85-1077496869B8}">
      <dsp:nvSpPr>
        <dsp:cNvPr id="0" name=""/>
        <dsp:cNvSpPr/>
      </dsp:nvSpPr>
      <dsp:spPr>
        <a:xfrm>
          <a:off x="1400802" y="2113448"/>
          <a:ext cx="334276" cy="3342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82694-024F-4025-B1E8-D226F5B5C84F}">
      <dsp:nvSpPr>
        <dsp:cNvPr id="0" name=""/>
        <dsp:cNvSpPr/>
      </dsp:nvSpPr>
      <dsp:spPr>
        <a:xfrm>
          <a:off x="1698611" y="2530382"/>
          <a:ext cx="212721" cy="2127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CA357-0B64-4D6B-9AC7-78CA76DFD4C1}">
      <dsp:nvSpPr>
        <dsp:cNvPr id="0" name=""/>
        <dsp:cNvSpPr/>
      </dsp:nvSpPr>
      <dsp:spPr>
        <a:xfrm>
          <a:off x="1966640" y="2053886"/>
          <a:ext cx="486220" cy="486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5B243-F5D0-4364-B32F-83E0A3887EB2}">
      <dsp:nvSpPr>
        <dsp:cNvPr id="0" name=""/>
        <dsp:cNvSpPr/>
      </dsp:nvSpPr>
      <dsp:spPr>
        <a:xfrm>
          <a:off x="2621822" y="1934762"/>
          <a:ext cx="334276" cy="3342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DAD52-3889-4A32-87C6-034654B20A4B}">
      <dsp:nvSpPr>
        <dsp:cNvPr id="0" name=""/>
        <dsp:cNvSpPr/>
      </dsp:nvSpPr>
      <dsp:spPr>
        <a:xfrm>
          <a:off x="2956098" y="534560"/>
          <a:ext cx="981722" cy="1874214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2D8F9-21B5-469F-8009-362961896C3C}">
      <dsp:nvSpPr>
        <dsp:cNvPr id="0" name=""/>
        <dsp:cNvSpPr/>
      </dsp:nvSpPr>
      <dsp:spPr>
        <a:xfrm>
          <a:off x="4160140" y="399713"/>
          <a:ext cx="2232784" cy="214571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S.U.P</a:t>
          </a:r>
          <a:endParaRPr lang="en-US" sz="3600" b="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4487124" y="713945"/>
        <a:ext cx="1578816" cy="1517247"/>
      </dsp:txXfrm>
    </dsp:sp>
    <dsp:sp modelId="{5987F87E-2920-4C8B-9A25-6E063B117D7E}">
      <dsp:nvSpPr>
        <dsp:cNvPr id="0" name=""/>
        <dsp:cNvSpPr/>
      </dsp:nvSpPr>
      <dsp:spPr>
        <a:xfrm>
          <a:off x="7438151" y="2633565"/>
          <a:ext cx="2677423" cy="165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PHP,Node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MySql</a:t>
          </a:r>
          <a:endParaRPr lang="en-US" sz="2400" b="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7438151" y="2633565"/>
        <a:ext cx="2677423" cy="1651078"/>
      </dsp:txXfrm>
    </dsp:sp>
    <dsp:sp modelId="{CB0825B1-8AB4-4FC6-9E26-C8F37F902EF3}">
      <dsp:nvSpPr>
        <dsp:cNvPr id="0" name=""/>
        <dsp:cNvSpPr/>
      </dsp:nvSpPr>
      <dsp:spPr>
        <a:xfrm>
          <a:off x="6501355" y="520316"/>
          <a:ext cx="981722" cy="1874214"/>
        </a:xfrm>
        <a:prstGeom prst="chevron">
          <a:avLst>
            <a:gd name="adj" fmla="val 62310"/>
          </a:avLst>
        </a:prstGeom>
        <a:solidFill>
          <a:srgbClr val="FFA2B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51520-6113-462C-9DC9-2E1FAEC017D7}">
      <dsp:nvSpPr>
        <dsp:cNvPr id="0" name=""/>
        <dsp:cNvSpPr/>
      </dsp:nvSpPr>
      <dsp:spPr>
        <a:xfrm>
          <a:off x="7842037" y="379671"/>
          <a:ext cx="2275810" cy="2275810"/>
        </a:xfrm>
        <a:prstGeom prst="ellipse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b="0" i="0" kern="1200" smtClean="0">
              <a:latin typeface="나눔고딕" panose="020D0604000000000000" pitchFamily="50" charset="-127"/>
              <a:ea typeface="나눔고딕" panose="020D0604000000000000" pitchFamily="50" charset="-127"/>
            </a:rPr>
            <a:t>Server</a:t>
          </a:r>
          <a:endParaRPr lang="en-US" sz="3600" b="0" i="0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8175322" y="712956"/>
        <a:ext cx="1609240" cy="1609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1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3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3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6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0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4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EDEE-2399-4855-806D-1DC75B25913E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06F21-F2C3-422E-886C-594BCA267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4467069"/>
          </a:xfrm>
          <a:prstGeom prst="rect">
            <a:avLst/>
          </a:prstGeom>
          <a:solidFill>
            <a:srgbClr val="E6DDC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7837" y="1472066"/>
            <a:ext cx="7794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smtClean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여기에 제목을 넣어주세요</a:t>
            </a:r>
            <a:endParaRPr lang="en-US" sz="5400" b="1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텍스트 개체 틀 3"/>
          <p:cNvSpPr txBox="1">
            <a:spLocks/>
          </p:cNvSpPr>
          <p:nvPr/>
        </p:nvSpPr>
        <p:spPr>
          <a:xfrm>
            <a:off x="3297837" y="2572951"/>
            <a:ext cx="8065861" cy="45554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5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ko-KR" altLang="en-US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부제목을 입력하세요</a:t>
            </a:r>
            <a:endParaRPr lang="ko-KR" altLang="en-US" sz="2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768839"/>
            <a:ext cx="1633928" cy="1648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1633928" y="1768839"/>
            <a:ext cx="780594" cy="164892"/>
          </a:xfrm>
          <a:prstGeom prst="rect">
            <a:avLst/>
          </a:prstGeom>
          <a:solidFill>
            <a:srgbClr val="FFE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2414522" y="1773046"/>
            <a:ext cx="780594" cy="164892"/>
          </a:xfrm>
          <a:prstGeom prst="rect">
            <a:avLst/>
          </a:prstGeom>
          <a:solidFill>
            <a:srgbClr val="FF7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0"/>
          <p:cNvSpPr/>
          <p:nvPr/>
        </p:nvSpPr>
        <p:spPr>
          <a:xfrm>
            <a:off x="11411406" y="1851285"/>
            <a:ext cx="780594" cy="164892"/>
          </a:xfrm>
          <a:prstGeom prst="rect">
            <a:avLst/>
          </a:prstGeom>
          <a:solidFill>
            <a:srgbClr val="FF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DCA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 txBox="1">
            <a:spLocks/>
          </p:cNvSpPr>
          <p:nvPr/>
        </p:nvSpPr>
        <p:spPr>
          <a:xfrm>
            <a:off x="1218857" y="834077"/>
            <a:ext cx="5101261" cy="58536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5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ko-KR" altLang="en-US" sz="4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목차를 입력하세요</a:t>
            </a:r>
            <a:endParaRPr lang="ko-KR" altLang="en-US" sz="4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텍스트 개체 틀 3"/>
          <p:cNvSpPr txBox="1">
            <a:spLocks/>
          </p:cNvSpPr>
          <p:nvPr/>
        </p:nvSpPr>
        <p:spPr>
          <a:xfrm>
            <a:off x="1464697" y="2023672"/>
            <a:ext cx="5832648" cy="61406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5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ko-KR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01. </a:t>
            </a:r>
            <a:r>
              <a:rPr lang="ko-KR" altLang="en-US" sz="2400" b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소제목을 입력하세요</a:t>
            </a:r>
            <a:endParaRPr lang="ko-KR" altLang="en-US" sz="2400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텍스트 개체 틀 3"/>
          <p:cNvSpPr txBox="1">
            <a:spLocks/>
          </p:cNvSpPr>
          <p:nvPr/>
        </p:nvSpPr>
        <p:spPr>
          <a:xfrm>
            <a:off x="1464697" y="2738291"/>
            <a:ext cx="5832648" cy="61406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5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ko-KR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02. </a:t>
            </a:r>
            <a:r>
              <a:rPr lang="ko-KR" altLang="en-US" sz="2400" b="0">
                <a:latin typeface="나눔고딕" panose="020D0604000000000000" pitchFamily="50" charset="-127"/>
                <a:ea typeface="나눔고딕" panose="020D0604000000000000" pitchFamily="50" charset="-127"/>
              </a:rPr>
              <a:t>소제목을 입력하세요</a:t>
            </a:r>
            <a:endParaRPr lang="ko-KR" altLang="en-US" sz="2400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텍스트 개체 틀 3"/>
          <p:cNvSpPr txBox="1">
            <a:spLocks/>
          </p:cNvSpPr>
          <p:nvPr/>
        </p:nvSpPr>
        <p:spPr>
          <a:xfrm>
            <a:off x="1464697" y="3452910"/>
            <a:ext cx="5832648" cy="61406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5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ko-KR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03. </a:t>
            </a:r>
            <a:r>
              <a:rPr lang="ko-KR" altLang="en-US" sz="2400" b="0">
                <a:latin typeface="나눔고딕" panose="020D0604000000000000" pitchFamily="50" charset="-127"/>
                <a:ea typeface="나눔고딕" panose="020D0604000000000000" pitchFamily="50" charset="-127"/>
              </a:rPr>
              <a:t>소제목을 입력하세요</a:t>
            </a:r>
            <a:endParaRPr lang="ko-KR" altLang="en-US" sz="2400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1464697" y="4167529"/>
            <a:ext cx="5832648" cy="61406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5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ko-KR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04. </a:t>
            </a:r>
            <a:r>
              <a:rPr lang="ko-KR" altLang="en-US" sz="2400" b="0">
                <a:latin typeface="나눔고딕" panose="020D0604000000000000" pitchFamily="50" charset="-127"/>
                <a:ea typeface="나눔고딕" panose="020D0604000000000000" pitchFamily="50" charset="-127"/>
              </a:rPr>
              <a:t>소제목을 입력하세요</a:t>
            </a:r>
            <a:endParaRPr lang="ko-KR" altLang="en-US" sz="2400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1464697" y="4882147"/>
            <a:ext cx="5832648" cy="61406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5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ko-KR" sz="2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05. </a:t>
            </a:r>
            <a:r>
              <a:rPr lang="ko-KR" altLang="en-US" sz="2400" b="0">
                <a:latin typeface="나눔고딕" panose="020D0604000000000000" pitchFamily="50" charset="-127"/>
                <a:ea typeface="나눔고딕" panose="020D0604000000000000" pitchFamily="50" charset="-127"/>
              </a:rPr>
              <a:t>소제목을 입력하세요</a:t>
            </a:r>
          </a:p>
          <a:p>
            <a:pPr algn="l">
              <a:lnSpc>
                <a:spcPct val="80000"/>
              </a:lnSpc>
            </a:pPr>
            <a:endParaRPr lang="ko-KR" altLang="en-US" sz="2400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80000"/>
              </a:lnSpc>
            </a:pPr>
            <a:endParaRPr lang="ko-KR" altLang="en-US" sz="2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0" y="948415"/>
            <a:ext cx="1218858" cy="247338"/>
            <a:chOff x="0" y="1768839"/>
            <a:chExt cx="3195116" cy="169099"/>
          </a:xfrm>
        </p:grpSpPr>
        <p:sp>
          <p:nvSpPr>
            <p:cNvPr id="13" name="직사각형 12"/>
            <p:cNvSpPr/>
            <p:nvPr/>
          </p:nvSpPr>
          <p:spPr>
            <a:xfrm>
              <a:off x="0" y="1768839"/>
              <a:ext cx="1633928" cy="1648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633928" y="1768839"/>
              <a:ext cx="780594" cy="164892"/>
            </a:xfrm>
            <a:prstGeom prst="rect">
              <a:avLst/>
            </a:prstGeom>
            <a:solidFill>
              <a:srgbClr val="FFE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414522" y="1773046"/>
              <a:ext cx="780594" cy="164892"/>
            </a:xfrm>
            <a:prstGeom prst="rect">
              <a:avLst/>
            </a:prstGeom>
            <a:solidFill>
              <a:srgbClr val="FF7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072"/>
          <a:stretch/>
        </p:blipFill>
        <p:spPr>
          <a:xfrm>
            <a:off x="7887165" y="736361"/>
            <a:ext cx="4309317" cy="5452584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6324600" y="948415"/>
            <a:ext cx="5867400" cy="241184"/>
          </a:xfrm>
          <a:prstGeom prst="rect">
            <a:avLst/>
          </a:prstGeom>
          <a:solidFill>
            <a:srgbClr val="FF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DCA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3"/>
          <p:cNvSpPr txBox="1">
            <a:spLocks/>
          </p:cNvSpPr>
          <p:nvPr/>
        </p:nvSpPr>
        <p:spPr>
          <a:xfrm>
            <a:off x="1218857" y="834077"/>
            <a:ext cx="5101261" cy="58536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5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ko-KR" altLang="en-US" sz="4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제목을 </a:t>
            </a:r>
            <a:r>
              <a:rPr lang="ko-KR" altLang="en-US" sz="4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입력하세요</a:t>
            </a:r>
            <a:endParaRPr lang="ko-KR" altLang="en-US" sz="4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948415"/>
            <a:ext cx="1218858" cy="247338"/>
            <a:chOff x="0" y="1768839"/>
            <a:chExt cx="3195116" cy="169099"/>
          </a:xfrm>
        </p:grpSpPr>
        <p:sp>
          <p:nvSpPr>
            <p:cNvPr id="7" name="직사각형 6"/>
            <p:cNvSpPr/>
            <p:nvPr/>
          </p:nvSpPr>
          <p:spPr>
            <a:xfrm>
              <a:off x="0" y="1768839"/>
              <a:ext cx="1633928" cy="1648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633928" y="1768839"/>
              <a:ext cx="780594" cy="164892"/>
            </a:xfrm>
            <a:prstGeom prst="rect">
              <a:avLst/>
            </a:prstGeom>
            <a:solidFill>
              <a:srgbClr val="FFE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14522" y="1773046"/>
              <a:ext cx="780594" cy="164892"/>
            </a:xfrm>
            <a:prstGeom prst="rect">
              <a:avLst/>
            </a:prstGeom>
            <a:solidFill>
              <a:srgbClr val="FF7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6324600" y="948415"/>
            <a:ext cx="5867400" cy="241184"/>
          </a:xfrm>
          <a:prstGeom prst="rect">
            <a:avLst/>
          </a:prstGeom>
          <a:solidFill>
            <a:srgbClr val="FF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DCA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3"/>
          <p:cNvSpPr txBox="1">
            <a:spLocks/>
          </p:cNvSpPr>
          <p:nvPr/>
        </p:nvSpPr>
        <p:spPr>
          <a:xfrm>
            <a:off x="1218857" y="834077"/>
            <a:ext cx="5101261" cy="58536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5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ko-KR" altLang="en-US" sz="4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제목을 </a:t>
            </a:r>
            <a:r>
              <a:rPr lang="ko-KR" altLang="en-US" sz="4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입력하세요</a:t>
            </a:r>
            <a:endParaRPr lang="ko-KR" altLang="en-US" sz="4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948415"/>
            <a:ext cx="1218858" cy="247338"/>
            <a:chOff x="0" y="1768839"/>
            <a:chExt cx="3195116" cy="169099"/>
          </a:xfrm>
        </p:grpSpPr>
        <p:sp>
          <p:nvSpPr>
            <p:cNvPr id="7" name="직사각형 6"/>
            <p:cNvSpPr/>
            <p:nvPr/>
          </p:nvSpPr>
          <p:spPr>
            <a:xfrm>
              <a:off x="0" y="1768839"/>
              <a:ext cx="1633928" cy="1648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633928" y="1768839"/>
              <a:ext cx="780594" cy="164892"/>
            </a:xfrm>
            <a:prstGeom prst="rect">
              <a:avLst/>
            </a:prstGeom>
            <a:solidFill>
              <a:srgbClr val="FFE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14522" y="1773046"/>
              <a:ext cx="780594" cy="164892"/>
            </a:xfrm>
            <a:prstGeom prst="rect">
              <a:avLst/>
            </a:prstGeom>
            <a:solidFill>
              <a:srgbClr val="FF7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6324600" y="948415"/>
            <a:ext cx="5867400" cy="241184"/>
          </a:xfrm>
          <a:prstGeom prst="rect">
            <a:avLst/>
          </a:prstGeom>
          <a:solidFill>
            <a:srgbClr val="FF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357290" y="2026397"/>
            <a:ext cx="3623310" cy="3955736"/>
            <a:chOff x="802091" y="2510508"/>
            <a:chExt cx="3707412" cy="4047555"/>
          </a:xfrm>
        </p:grpSpPr>
        <p:grpSp>
          <p:nvGrpSpPr>
            <p:cNvPr id="16" name="그룹 15"/>
            <p:cNvGrpSpPr/>
            <p:nvPr/>
          </p:nvGrpSpPr>
          <p:grpSpPr>
            <a:xfrm>
              <a:off x="1320533" y="3028950"/>
              <a:ext cx="3188970" cy="3529113"/>
              <a:chOff x="1320533" y="3028950"/>
              <a:chExt cx="3188970" cy="35291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직사각형 12"/>
              <p:cNvSpPr/>
              <p:nvPr/>
            </p:nvSpPr>
            <p:spPr>
              <a:xfrm>
                <a:off x="1320533" y="3028950"/>
                <a:ext cx="3188970" cy="7315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b="1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텍스트 입력</a:t>
                </a:r>
                <a:endParaRPr lang="en-US" sz="2000" b="1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1320533" y="3760472"/>
                <a:ext cx="3188970" cy="13987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이곳에 텍스트를 넣으면 될것으로 생각 됩니다</a:t>
                </a:r>
                <a:r>
                  <a:rPr lang="en-US" altLang="ko-KR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en-US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1320533" y="5159267"/>
                <a:ext cx="3188970" cy="139879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이곳에 텍스트를 넣으면 될것으로 생각 됩니다</a:t>
                </a:r>
                <a:r>
                  <a:rPr lang="en-US" altLang="ko-KR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en-US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algn="ctr"/>
                <a:endParaRPr lang="en-US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2" name="타원 11"/>
            <p:cNvSpPr/>
            <p:nvPr/>
          </p:nvSpPr>
          <p:spPr>
            <a:xfrm>
              <a:off x="802091" y="2510508"/>
              <a:ext cx="1307112" cy="1307112"/>
            </a:xfrm>
            <a:prstGeom prst="ellipse">
              <a:avLst/>
            </a:prstGeom>
            <a:solidFill>
              <a:srgbClr val="FFA2B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01</a:t>
              </a:r>
              <a:endParaRPr lang="en-US" sz="4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4242450" y="2026397"/>
            <a:ext cx="3623310" cy="3955736"/>
            <a:chOff x="802091" y="2510508"/>
            <a:chExt cx="3707412" cy="4047555"/>
          </a:xfrm>
        </p:grpSpPr>
        <p:grpSp>
          <p:nvGrpSpPr>
            <p:cNvPr id="31" name="그룹 30"/>
            <p:cNvGrpSpPr/>
            <p:nvPr/>
          </p:nvGrpSpPr>
          <p:grpSpPr>
            <a:xfrm>
              <a:off x="1320533" y="3028950"/>
              <a:ext cx="3188970" cy="3529113"/>
              <a:chOff x="1320533" y="3028950"/>
              <a:chExt cx="3188970" cy="35291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직사각형 32"/>
              <p:cNvSpPr/>
              <p:nvPr/>
            </p:nvSpPr>
            <p:spPr>
              <a:xfrm>
                <a:off x="1320533" y="3028950"/>
                <a:ext cx="3188970" cy="731520"/>
              </a:xfrm>
              <a:prstGeom prst="rect">
                <a:avLst/>
              </a:prstGeom>
              <a:solidFill>
                <a:srgbClr val="FFA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b="1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텍스트 입력</a:t>
                </a:r>
                <a:endParaRPr lang="en-US" sz="2000" b="1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320533" y="3760472"/>
                <a:ext cx="3188970" cy="13987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이곳에 텍스트를 넣으면 될것으로 생각 됩니다</a:t>
                </a:r>
                <a:r>
                  <a:rPr lang="en-US" altLang="ko-KR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en-US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1320533" y="5159267"/>
                <a:ext cx="3188970" cy="139879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이곳에 텍스트를 넣으면 될것으로 생각 됩니다</a:t>
                </a:r>
                <a:r>
                  <a:rPr lang="en-US" altLang="ko-KR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en-US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32" name="타원 31"/>
            <p:cNvSpPr/>
            <p:nvPr/>
          </p:nvSpPr>
          <p:spPr>
            <a:xfrm>
              <a:off x="802091" y="2510508"/>
              <a:ext cx="1307112" cy="1307112"/>
            </a:xfrm>
            <a:prstGeom prst="ellipse">
              <a:avLst/>
            </a:prstGeom>
            <a:solidFill>
              <a:srgbClr val="45B6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02</a:t>
              </a:r>
              <a:endParaRPr lang="en-US" sz="4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8066305" y="2026397"/>
            <a:ext cx="3623310" cy="3955736"/>
            <a:chOff x="802091" y="2510508"/>
            <a:chExt cx="3707412" cy="4047555"/>
          </a:xfrm>
        </p:grpSpPr>
        <p:grpSp>
          <p:nvGrpSpPr>
            <p:cNvPr id="37" name="그룹 36"/>
            <p:cNvGrpSpPr/>
            <p:nvPr/>
          </p:nvGrpSpPr>
          <p:grpSpPr>
            <a:xfrm>
              <a:off x="1320533" y="3028950"/>
              <a:ext cx="3188970" cy="3529113"/>
              <a:chOff x="1320533" y="3028950"/>
              <a:chExt cx="3188970" cy="35291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직사각형 38"/>
              <p:cNvSpPr/>
              <p:nvPr/>
            </p:nvSpPr>
            <p:spPr>
              <a:xfrm>
                <a:off x="1320533" y="3028950"/>
                <a:ext cx="3188970" cy="731520"/>
              </a:xfrm>
              <a:prstGeom prst="rect">
                <a:avLst/>
              </a:prstGeom>
              <a:solidFill>
                <a:srgbClr val="45B6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b="1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텍스트 입력</a:t>
                </a:r>
                <a:endParaRPr lang="en-US" sz="2000" b="1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1320533" y="3760472"/>
                <a:ext cx="3188970" cy="13987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이곳에 텍스트를 넣으면 될것으로 생각 됩니다</a:t>
                </a:r>
                <a:r>
                  <a:rPr lang="en-US" altLang="ko-KR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en-US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1320533" y="5159267"/>
                <a:ext cx="3188970" cy="139879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이곳에 텍스트를 넣으면 될것으로 생각 됩니다</a:t>
                </a:r>
                <a:r>
                  <a:rPr lang="en-US" altLang="ko-KR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en-US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38" name="타원 37"/>
            <p:cNvSpPr/>
            <p:nvPr/>
          </p:nvSpPr>
          <p:spPr>
            <a:xfrm>
              <a:off x="802091" y="2510508"/>
              <a:ext cx="1307112" cy="1307112"/>
            </a:xfrm>
            <a:prstGeom prst="ellipse">
              <a:avLst/>
            </a:prstGeom>
            <a:solidFill>
              <a:srgbClr val="FF75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03</a:t>
              </a:r>
              <a:endParaRPr lang="en-US" sz="44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59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DCA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3"/>
          <p:cNvSpPr txBox="1">
            <a:spLocks/>
          </p:cNvSpPr>
          <p:nvPr/>
        </p:nvSpPr>
        <p:spPr>
          <a:xfrm>
            <a:off x="1218857" y="834077"/>
            <a:ext cx="5101261" cy="58536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5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ko-KR" altLang="en-US" sz="4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제목을 </a:t>
            </a:r>
            <a:r>
              <a:rPr lang="ko-KR" altLang="en-US" sz="4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입력하세요</a:t>
            </a:r>
            <a:endParaRPr lang="ko-KR" altLang="en-US" sz="4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948415"/>
            <a:ext cx="1218858" cy="247338"/>
            <a:chOff x="0" y="1768839"/>
            <a:chExt cx="3195116" cy="169099"/>
          </a:xfrm>
        </p:grpSpPr>
        <p:sp>
          <p:nvSpPr>
            <p:cNvPr id="7" name="직사각형 6"/>
            <p:cNvSpPr/>
            <p:nvPr/>
          </p:nvSpPr>
          <p:spPr>
            <a:xfrm>
              <a:off x="0" y="1768839"/>
              <a:ext cx="1633928" cy="1648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633928" y="1768839"/>
              <a:ext cx="780594" cy="164892"/>
            </a:xfrm>
            <a:prstGeom prst="rect">
              <a:avLst/>
            </a:prstGeom>
            <a:solidFill>
              <a:srgbClr val="FFE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14522" y="1773046"/>
              <a:ext cx="780594" cy="164892"/>
            </a:xfrm>
            <a:prstGeom prst="rect">
              <a:avLst/>
            </a:prstGeom>
            <a:solidFill>
              <a:srgbClr val="FF7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6324600" y="948415"/>
            <a:ext cx="5867400" cy="241184"/>
          </a:xfrm>
          <a:prstGeom prst="rect">
            <a:avLst/>
          </a:prstGeom>
          <a:solidFill>
            <a:srgbClr val="FF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다이어그램 10"/>
          <p:cNvGraphicFramePr/>
          <p:nvPr>
            <p:extLst>
              <p:ext uri="{D42A27DB-BD31-4B8C-83A1-F6EECF244321}">
                <p14:modId xmlns:p14="http://schemas.microsoft.com/office/powerpoint/2010/main" val="3896263633"/>
              </p:ext>
            </p:extLst>
          </p:nvPr>
        </p:nvGraphicFramePr>
        <p:xfrm>
          <a:off x="5153891" y="1939636"/>
          <a:ext cx="7038109" cy="46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내용 개체 틀 3"/>
          <p:cNvSpPr>
            <a:spLocks noGrp="1"/>
          </p:cNvSpPr>
          <p:nvPr>
            <p:ph sz="half" idx="4294967295"/>
          </p:nvPr>
        </p:nvSpPr>
        <p:spPr>
          <a:xfrm>
            <a:off x="408636" y="2466107"/>
            <a:ext cx="4371185" cy="4097627"/>
          </a:xfrm>
          <a:prstGeom prst="rect">
            <a:avLst/>
          </a:prstGeom>
          <a:solidFill>
            <a:srgbClr val="E7CDC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번 항목은 이렇습니다</a:t>
            </a:r>
            <a:r>
              <a:rPr lang="en-US" altLang="ko-KR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번 항목은 이렇습니다</a:t>
            </a:r>
            <a:r>
              <a:rPr lang="en-US" altLang="ko-KR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번 항목은 이렇습니다</a:t>
            </a:r>
            <a:r>
              <a:rPr lang="en-US" altLang="ko-KR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sz="20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번 항목은 이렇습니다</a:t>
            </a:r>
            <a:r>
              <a:rPr lang="en-US" altLang="ko-KR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sz="20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번 항목은 이렇습니다</a:t>
            </a:r>
            <a:r>
              <a:rPr lang="en-US" altLang="ko-KR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sz="20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번 항목은 이렇습니다</a:t>
            </a:r>
            <a:r>
              <a:rPr lang="en-US" altLang="ko-KR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sz="20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번 항목은 이렇습니다</a:t>
            </a:r>
            <a:r>
              <a:rPr lang="en-US" altLang="ko-KR" sz="20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sz="20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636" y="1925786"/>
            <a:ext cx="4371185" cy="461665"/>
          </a:xfrm>
          <a:prstGeom prst="rect">
            <a:avLst/>
          </a:prstGeom>
          <a:solidFill>
            <a:srgbClr val="CC482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부제목을 입력하세요</a:t>
            </a:r>
            <a:endParaRPr lang="en-US" sz="2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022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DCA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3"/>
          <p:cNvSpPr txBox="1">
            <a:spLocks/>
          </p:cNvSpPr>
          <p:nvPr/>
        </p:nvSpPr>
        <p:spPr>
          <a:xfrm>
            <a:off x="1218857" y="834077"/>
            <a:ext cx="5101261" cy="58536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5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ko-KR" altLang="en-US" sz="4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제목을 </a:t>
            </a:r>
            <a:r>
              <a:rPr lang="ko-KR" altLang="en-US" sz="4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입력하세요</a:t>
            </a:r>
            <a:endParaRPr lang="ko-KR" altLang="en-US" sz="4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948415"/>
            <a:ext cx="1218858" cy="247338"/>
            <a:chOff x="0" y="1768839"/>
            <a:chExt cx="3195116" cy="169099"/>
          </a:xfrm>
        </p:grpSpPr>
        <p:sp>
          <p:nvSpPr>
            <p:cNvPr id="7" name="직사각형 6"/>
            <p:cNvSpPr/>
            <p:nvPr/>
          </p:nvSpPr>
          <p:spPr>
            <a:xfrm>
              <a:off x="0" y="1768839"/>
              <a:ext cx="1633928" cy="1648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633928" y="1768839"/>
              <a:ext cx="780594" cy="164892"/>
            </a:xfrm>
            <a:prstGeom prst="rect">
              <a:avLst/>
            </a:prstGeom>
            <a:solidFill>
              <a:srgbClr val="FFE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14522" y="1773046"/>
              <a:ext cx="780594" cy="164892"/>
            </a:xfrm>
            <a:prstGeom prst="rect">
              <a:avLst/>
            </a:prstGeom>
            <a:solidFill>
              <a:srgbClr val="FF7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6324600" y="948415"/>
            <a:ext cx="5867400" cy="241184"/>
          </a:xfrm>
          <a:prstGeom prst="rect">
            <a:avLst/>
          </a:prstGeom>
          <a:solidFill>
            <a:srgbClr val="FF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4219139414"/>
              </p:ext>
            </p:extLst>
          </p:nvPr>
        </p:nvGraphicFramePr>
        <p:xfrm>
          <a:off x="921080" y="1840992"/>
          <a:ext cx="10117848" cy="463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직선 연결선 11"/>
          <p:cNvCxnSpPr/>
          <p:nvPr/>
        </p:nvCxnSpPr>
        <p:spPr>
          <a:xfrm flipV="1">
            <a:off x="3950208" y="5242560"/>
            <a:ext cx="4340352" cy="24384"/>
          </a:xfrm>
          <a:prstGeom prst="line">
            <a:avLst/>
          </a:prstGeom>
          <a:ln w="155575" cap="rnd">
            <a:solidFill>
              <a:srgbClr val="FF7501"/>
            </a:solidFill>
            <a:prstDash val="sysDash"/>
            <a:head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52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DDC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7837" y="2791200"/>
            <a:ext cx="496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smtClean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감사합니다</a:t>
            </a:r>
            <a:endParaRPr lang="en-US" sz="5400" b="1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3087973"/>
            <a:ext cx="3195116" cy="169099"/>
            <a:chOff x="0" y="1768839"/>
            <a:chExt cx="3195116" cy="169099"/>
          </a:xfrm>
        </p:grpSpPr>
        <p:sp>
          <p:nvSpPr>
            <p:cNvPr id="8" name="직사각형 7"/>
            <p:cNvSpPr/>
            <p:nvPr/>
          </p:nvSpPr>
          <p:spPr>
            <a:xfrm>
              <a:off x="0" y="1768839"/>
              <a:ext cx="1633928" cy="1648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633928" y="1768839"/>
              <a:ext cx="780594" cy="164892"/>
            </a:xfrm>
            <a:prstGeom prst="rect">
              <a:avLst/>
            </a:prstGeom>
            <a:solidFill>
              <a:srgbClr val="FFE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414522" y="1773046"/>
              <a:ext cx="780594" cy="164892"/>
            </a:xfrm>
            <a:prstGeom prst="rect">
              <a:avLst/>
            </a:prstGeom>
            <a:solidFill>
              <a:srgbClr val="FF75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8259580" y="3170419"/>
            <a:ext cx="3932420" cy="164892"/>
          </a:xfrm>
          <a:prstGeom prst="rect">
            <a:avLst/>
          </a:prstGeom>
          <a:solidFill>
            <a:srgbClr val="FF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147</Words>
  <Application>Microsoft Office PowerPoint</Application>
  <PresentationFormat>와이드스크린</PresentationFormat>
  <Paragraphs>51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Calibri</vt:lpstr>
      <vt:lpstr>나눔고딕</vt:lpstr>
      <vt:lpstr>Calibri Light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Yoon sj</dc:creator>
  <cp:lastModifiedBy>Yoon sj</cp:lastModifiedBy>
  <cp:revision>16</cp:revision>
  <dcterms:created xsi:type="dcterms:W3CDTF">2014-12-02T03:53:45Z</dcterms:created>
  <dcterms:modified xsi:type="dcterms:W3CDTF">2014-12-02T07:33:37Z</dcterms:modified>
</cp:coreProperties>
</file>