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58400" cy="7772400"/>
  <p:notesSz cx="6858000" cy="9144000"/>
  <p:embeddedFontLst>
    <p:embeddedFont>
      <p:font typeface="맑은 고딕" panose="020B0503020000020004" pitchFamily="50" charset="-127"/>
      <p:regular r:id="rId16"/>
      <p:bold r:id="rId17"/>
    </p:embeddedFont>
    <p:embeddedFont>
      <p:font typeface="Georgia" panose="02040502050405020303" pitchFamily="18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0" y="6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2328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267A2-3668-4D5D-8A6C-EDB5D059C209}" type="datetimeFigureOut">
              <a:rPr lang="en-US"/>
              <a:t>12/27/2014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1ED25-177E-4436-B624-41BFE2A2FDA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76B7E-1CA5-4888-95BA-835D9D829C78}" type="datetimeFigureOut">
              <a:rPr lang="en-US"/>
              <a:t>12/27/2014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E00C7-EBF3-4482-A53D-61C96E817E7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background" descr="Brick house with snow on roof, in snowy landscape, with smoke coming from chimney" title="January calendar background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189" name="AutoShape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01" name="Freeform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02" name="Freeform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03" name="Freeform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04" name="Freeform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05" name="Freeform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06" name="Freeform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07" name="Freeform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08" name="Freeform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09" name="Freeform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10" name="Freeform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11" name="Freeform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12" name="Freeform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13" name="Freeform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14" name="Freeform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15" name="Oval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16" name="Freeform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17" name="Freeform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18" name="Oval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19" name="Oval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20" name="Oval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36" name="Freeform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44" name="Freeform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52" name="Freeform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53" name="Freeform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54" name="Freeform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96" name="Freeform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97" name="Rectangle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98" name="Freeform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299" name="Freeform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00" name="Freeform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01" name="Freeform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02" name="Freeform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03" name="Freeform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04" name="Freeform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05" name="Freeform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06" name="Freeform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07" name="Freeform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08" name="Freeform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09" name="Freeform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10" name="Freeform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11" name="Freeform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12" name="Freeform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13" name="Freeform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14" name="Freeform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15" name="Freeform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16" name="Freeform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17" name="Freeform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18" name="Freeform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19" name="Freeform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20" name="Freeform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21" name="Freeform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22" name="Freeform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23" name="Freeform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24" name="Rectangle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25" name="Freeform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26" name="Freeform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27" name="Freeform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28" name="Freeform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29" name="Freeform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30" name="Freeform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  <p:sp>
          <p:nvSpPr>
            <p:cNvPr id="331" name="Freeform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 b="1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/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28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29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30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31</a:t>
            </a:r>
            <a:endParaRPr sz="1320" spc="-55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mtClean="0"/>
              <a:t>Click to add text</a:t>
            </a:r>
          </a:p>
          <a:p>
            <a:pPr lvl="0"/>
            <a:endParaRPr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18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tx1"/>
                </a:solidFill>
              </a:rPr>
              <a:t>31</a:t>
            </a:r>
            <a:endParaRPr sz="1320" spc="-55" dirty="0">
              <a:solidFill>
                <a:schemeClr val="tx1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30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</a:rPr>
              <a:t>2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</a:rPr>
              <a:t>3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</a:rPr>
              <a:t>4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</a:rPr>
              <a:t>5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</a:rPr>
              <a:t>7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</a:rPr>
              <a:t>6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>
                <a:solidFill>
                  <a:srgbClr val="2C507C"/>
                </a:solidFill>
              </a:rPr>
              <a:t>January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FFFFFF"/>
                </a:solidFill>
              </a:rPr>
              <a:t>201</a:t>
            </a:r>
            <a:r>
              <a:rPr lang="en-US" sz="7920" cap="all" spc="-330" baseline="0" dirty="0" smtClean="0">
                <a:solidFill>
                  <a:srgbClr val="FFFFFF"/>
                </a:solidFill>
              </a:rPr>
              <a:t>5</a:t>
            </a:r>
            <a:endParaRPr sz="7920" cap="all" spc="-330" baseline="0" dirty="0">
              <a:solidFill>
                <a:srgbClr val="FFFF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roup 4" descr="Pumpkins in a field with autumn leaves falling through the air" title="October calendar background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2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52" name="Freeform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53" name="Freeform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54" name="Freeform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6" name="Freeform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1" name="Freeform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2" name="Freeform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3" name="Freeform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4" name="Freeform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5" name="Freeform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6" name="Freeform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7" name="Freeform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8" name="Freeform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9" name="Freeform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0" name="Freeform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1" name="Freeform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2" name="Freeform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3" name="Freeform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4" name="Freeform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5" name="Rectangle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6" name="Freeform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7" name="Freeform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8" name="Freeform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9" name="Freeform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0" name="Freeform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1" name="Freeform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2" name="Freeform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3" name="Freeform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4" name="Freeform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5" name="Freeform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6" name="Freeform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7" name="Freeform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8" name="Freeform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9" name="Freeform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30" name="Freeform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31" name="Freeform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32" name="Freeform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5" name="Freeform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6" name="Freeform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7" name="Freeform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8" name="Freeform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9" name="Freeform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0" name="Freeform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1" name="Freeform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2" name="Freeform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3" name="Freeform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4" name="Freeform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5" name="Freeform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6" name="Freeform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7" name="Freeform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8" name="Freeform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9" name="Freeform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0" name="Freeform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1" name="Freeform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2" name="Freeform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3" name="Freeform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4" name="Freeform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5" name="Freeform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6" name="Freeform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7" name="Freeform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8" name="Freeform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9" name="Freeform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0" name="Freeform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1" name="Freeform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2" name="Freeform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3" name="Freeform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4" name="Freeform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5" name="Freeform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6" name="Freeform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7" name="Freeform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8" name="Freeform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9" name="Freeform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0" name="Freeform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1" name="Freeform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2" name="Freeform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3" name="Freeform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4" name="Freeform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5" name="Freeform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6" name="Freeform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7" name="Freeform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8" name="Freeform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9" name="Freeform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0" name="Freeform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1" name="Freeform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2" name="Freeform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3" name="Freeform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4" name="Freeform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5" name="Freeform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6" name="Freeform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7" name="Freeform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8" name="Freeform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9" name="Freeform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0" name="Freeform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1" name="Freeform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2" name="Freeform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3" name="Freeform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4" name="Freeform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5" name="Freeform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6" name="Freeform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7" name="Freeform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8" name="Freeform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9" name="Freeform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0" name="Freeform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1" name="Freeform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/>
          </a:p>
        </p:txBody>
      </p:sp>
      <p:sp>
        <p:nvSpPr>
          <p:cNvPr id="97" name="TextBox 96"/>
          <p:cNvSpPr txBox="1"/>
          <p:nvPr userDrawn="1"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28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29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0" b="0" i="0" u="none" strike="noStrike" kern="1200" cap="none" spc="-55" normalizeH="0" baseline="0" noProof="0" dirty="0" smtClean="0">
                <a:ln>
                  <a:noFill/>
                </a:ln>
                <a:solidFill>
                  <a:srgbClr val="C7CC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</a:t>
            </a:r>
            <a:endParaRPr kumimoji="0" lang="en-US" sz="1320" b="0" i="0" u="none" strike="noStrike" kern="1200" cap="none" spc="-55" normalizeH="0" baseline="0" noProof="0" dirty="0">
              <a:ln>
                <a:noFill/>
              </a:ln>
              <a:solidFill>
                <a:srgbClr val="C7CC6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09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18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0" b="0" i="0" u="none" strike="noStrike" kern="1200" cap="none" spc="-5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</a:t>
            </a:r>
            <a:endParaRPr kumimoji="0" lang="en-US" sz="1320" b="0" i="0" u="none" strike="noStrike" kern="1200" cap="none" spc="-55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30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</a:rPr>
              <a:t>2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</a:rPr>
              <a:t>3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</a:rPr>
              <a:t>4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</a:rPr>
              <a:t>5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</a:rPr>
              <a:t>7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</a:rPr>
              <a:t>6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>
                <a:solidFill>
                  <a:srgbClr val="633617"/>
                </a:solidFill>
              </a:rPr>
              <a:t>October</a:t>
            </a:r>
            <a:endParaRPr sz="4400" cap="none" spc="0" baseline="0">
              <a:solidFill>
                <a:srgbClr val="633617"/>
              </a:solidFill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CA7F29"/>
                </a:solidFill>
              </a:rPr>
              <a:t>201</a:t>
            </a:r>
            <a:r>
              <a:rPr lang="en-US" sz="7920" cap="all" spc="-330" baseline="0" dirty="0" smtClean="0">
                <a:solidFill>
                  <a:srgbClr val="CA7F29"/>
                </a:solidFill>
              </a:rPr>
              <a:t>5</a:t>
            </a:r>
            <a:endParaRPr sz="7920" cap="all" spc="-330" baseline="0" dirty="0">
              <a:solidFill>
                <a:srgbClr val="CA7F29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oup 4" descr="Scarecrow in corn field with two crows on its outstretched arms" title="November calendar background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21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grpSp>
          <p:nvGrpSpPr>
            <p:cNvPr id="216" name="Group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Freeform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34" name="Freeform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35" name="Freeform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36" name="Freeform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37" name="Freeform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38" name="Freeform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39" name="Freeform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40" name="Freeform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41" name="Freeform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42" name="Freeform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43" name="Freeform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44" name="Freeform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45" name="Freeform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46" name="Freeform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47" name="Freeform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48" name="Freeform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49" name="Freeform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50" name="Freeform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51" name="Freeform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52" name="Freeform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53" name="Freeform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54" name="Freeform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55" name="Freeform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56" name="Freeform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57" name="Freeform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58" name="Freeform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59" name="Freeform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60" name="Freeform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61" name="Freeform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62" name="Freeform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63" name="Freeform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64" name="Freeform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65" name="Freeform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66" name="Freeform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67" name="Freeform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68" name="Freeform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69" name="Rectangle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70" name="Freeform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71" name="Freeform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72" name="Freeform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73" name="Freeform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74" name="Freeform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75" name="Freeform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76" name="Freeform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77" name="Freeform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78" name="Freeform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79" name="Freeform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80" name="Freeform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81" name="Freeform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82" name="Freeform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83" name="Freeform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84" name="Freeform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85" name="Freeform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86" name="Freeform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87" name="Freeform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88" name="Freeform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89" name="Freeform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90" name="Freeform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91" name="Freeform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92" name="Freeform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93" name="Freeform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94" name="Freeform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95" name="Freeform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96" name="Freeform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97" name="Freeform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98" name="Freeform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99" name="Freeform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00" name="Freeform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01" name="Freeform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02" name="Freeform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03" name="Freeform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04" name="Freeform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05" name="Freeform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06" name="Freeform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07" name="Freeform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08" name="Freeform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09" name="Freeform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10" name="Freeform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11" name="Freeform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12" name="Freeform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13" name="Freeform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14" name="Freeform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15" name="Freeform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16" name="Freeform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17" name="Freeform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18" name="Freeform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19" name="Freeform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20" name="Freeform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21" name="Freeform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22" name="Freeform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23" name="Freeform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24" name="Freeform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25" name="Freeform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26" name="Freeform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27" name="Freeform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28" name="Freeform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29" name="Freeform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30" name="Freeform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31" name="Freeform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32" name="Freeform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33" name="Freeform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34" name="Freeform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35" name="Freeform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36" name="Freeform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37" name="Freeform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38" name="Freeform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39" name="Freeform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40" name="Freeform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41" name="Freeform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42" name="Freeform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43" name="Freeform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44" name="Freeform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45" name="Freeform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46" name="Freeform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47" name="Freeform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48" name="Freeform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49" name="Freeform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50" name="Freeform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51" name="Freeform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52" name="Freeform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53" name="Freeform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54" name="Freeform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55" name="Freeform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56" name="Freeform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57" name="Freeform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58" name="Freeform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59" name="Freeform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60" name="Freeform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61" name="Freeform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62" name="Freeform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63" name="Freeform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64" name="Freeform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65" name="Freeform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66" name="Freeform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67" name="Freeform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68" name="Freeform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69" name="Freeform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70" name="Freeform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71" name="Freeform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72" name="Freeform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73" name="Freeform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74" name="Freeform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75" name="Freeform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76" name="Freeform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77" name="Freeform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78" name="Freeform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79" name="Freeform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80" name="Freeform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81" name="Freeform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82" name="Freeform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83" name="Freeform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84" name="Freeform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85" name="Freeform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86" name="Freeform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87" name="Freeform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88" name="Freeform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89" name="Freeform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90" name="Freeform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91" name="Freeform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92" name="Freeform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93" name="Freeform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94" name="Freeform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95" name="Freeform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96" name="Freeform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97" name="Freeform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98" name="Freeform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999" name="Freeform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00" name="Freeform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01" name="Freeform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02" name="Freeform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03" name="Freeform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04" name="Freeform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05" name="Freeform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06" name="Freeform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07" name="Freeform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08" name="Freeform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09" name="Freeform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10" name="Freeform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11" name="Freeform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12" name="Freeform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13" name="Freeform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14" name="Freeform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15" name="Freeform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16" name="Freeform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17" name="Freeform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18" name="Freeform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19" name="Freeform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20" name="Rectangle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21" name="Freeform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22" name="Freeform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23" name="Freeform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24" name="Freeform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25" name="Freeform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26" name="Freeform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27" name="Freeform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28" name="Freeform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29" name="Freeform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30" name="Freeform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31" name="Freeform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1032" name="Freeform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</p:grpSp>
        <p:grpSp>
          <p:nvGrpSpPr>
            <p:cNvPr id="217" name="Group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Freeform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34" name="Freeform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35" name="Freeform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36" name="Freeform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37" name="Freeform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38" name="Freeform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39" name="Freeform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40" name="Freeform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41" name="Freeform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42" name="Freeform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43" name="Freeform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44" name="Freeform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45" name="Freeform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46" name="Freeform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47" name="Freeform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48" name="Freeform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49" name="Freeform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50" name="Freeform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51" name="Freeform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52" name="Freeform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53" name="Freeform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54" name="Freeform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55" name="Freeform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56" name="Freeform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57" name="Freeform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58" name="Freeform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59" name="Freeform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60" name="Freeform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61" name="Freeform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62" name="Freeform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63" name="Freeform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64" name="Freeform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65" name="Freeform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66" name="Freeform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67" name="Freeform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68" name="Freeform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69" name="Freeform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70" name="Freeform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71" name="Freeform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72" name="Freeform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73" name="Freeform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74" name="Freeform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75" name="Freeform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76" name="Freeform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77" name="Freeform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78" name="Freeform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79" name="Freeform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80" name="Freeform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81" name="Freeform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82" name="Freeform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83" name="Freeform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84" name="Freeform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85" name="Freeform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86" name="Freeform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87" name="Freeform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88" name="Freeform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89" name="Freeform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90" name="Freeform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91" name="Freeform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92" name="Freeform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93" name="Freeform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94" name="Freeform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95" name="Freeform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96" name="Freeform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97" name="Freeform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98" name="Freeform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99" name="Freeform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00" name="Freeform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01" name="Freeform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02" name="Freeform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03" name="Freeform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04" name="Freeform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05" name="Freeform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06" name="Freeform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07" name="Freeform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08" name="Freeform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09" name="Freeform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10" name="Freeform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11" name="Freeform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12" name="Freeform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13" name="Freeform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14" name="Freeform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15" name="Freeform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16" name="Freeform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17" name="Freeform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18" name="Freeform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19" name="Freeform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20" name="Freeform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21" name="Freeform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22" name="Freeform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23" name="Freeform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24" name="Freeform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25" name="Freeform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26" name="Freeform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27" name="Freeform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28" name="Freeform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29" name="Freeform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30" name="Freeform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31" name="Freeform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32" name="Freeform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33" name="Freeform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34" name="Freeform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35" name="Freeform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36" name="Freeform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37" name="Freeform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38" name="Freeform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39" name="Freeform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40" name="Freeform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41" name="Freeform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42" name="Freeform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43" name="Freeform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44" name="Freeform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45" name="Freeform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46" name="Freeform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47" name="Freeform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48" name="Freeform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49" name="Freeform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50" name="Freeform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51" name="Freeform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52" name="Freeform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53" name="Freeform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54" name="Freeform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55" name="Freeform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56" name="Freeform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57" name="Freeform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58" name="Freeform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59" name="Freeform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60" name="Freeform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61" name="Freeform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62" name="Freeform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63" name="Freeform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64" name="Freeform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65" name="Freeform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66" name="Freeform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67" name="Freeform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68" name="Freeform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69" name="Freeform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70" name="Freeform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71" name="Freeform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72" name="Freeform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73" name="Freeform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74" name="Freeform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75" name="Freeform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76" name="Freeform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77" name="Freeform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78" name="Freeform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79" name="Freeform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80" name="Freeform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81" name="Freeform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82" name="Freeform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83" name="Freeform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84" name="Freeform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85" name="Freeform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86" name="Freeform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87" name="Freeform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88" name="Freeform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89" name="Freeform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90" name="Freeform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91" name="Freeform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92" name="Freeform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93" name="Freeform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94" name="Freeform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95" name="Freeform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96" name="Freeform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97" name="Freeform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98" name="Freeform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799" name="Freeform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00" name="Freeform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01" name="Freeform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02" name="Freeform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03" name="Freeform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04" name="Freeform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05" name="Freeform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06" name="Freeform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07" name="Freeform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08" name="Freeform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09" name="Freeform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10" name="Freeform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11" name="Freeform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12" name="Freeform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13" name="Freeform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14" name="Freeform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15" name="Freeform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16" name="Freeform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17" name="Freeform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18" name="Freeform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19" name="Freeform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20" name="Freeform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21" name="Freeform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22" name="Freeform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23" name="Freeform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24" name="Freeform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25" name="Freeform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26" name="Freeform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27" name="Freeform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28" name="Freeform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29" name="Freeform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30" name="Freeform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31" name="Freeform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832" name="Freeform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</p:grpSp>
        <p:grpSp>
          <p:nvGrpSpPr>
            <p:cNvPr id="218" name="Group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Freeform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34" name="Freeform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35" name="Freeform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36" name="Freeform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37" name="Freeform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38" name="Freeform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39" name="Freeform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40" name="Freeform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41" name="Freeform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42" name="Freeform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43" name="Freeform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44" name="Freeform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45" name="Freeform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46" name="Freeform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47" name="Freeform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48" name="Freeform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49" name="Freeform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50" name="Freeform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51" name="Freeform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52" name="Freeform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53" name="Freeform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54" name="Freeform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55" name="Freeform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56" name="Freeform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57" name="Freeform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58" name="Freeform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59" name="Freeform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60" name="Freeform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61" name="Freeform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62" name="Freeform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63" name="Freeform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64" name="Freeform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65" name="Freeform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66" name="Freeform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67" name="Freeform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68" name="Freeform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69" name="Freeform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70" name="Freeform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71" name="Freeform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72" name="Freeform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73" name="Freeform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74" name="Freeform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75" name="Freeform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76" name="Freeform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77" name="Freeform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78" name="Freeform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79" name="Freeform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80" name="Freeform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81" name="Freeform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82" name="Freeform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83" name="Freeform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84" name="Freeform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85" name="Freeform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86" name="Rectangle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87" name="Freeform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88" name="Freeform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89" name="Freeform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90" name="Freeform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91" name="Freeform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92" name="Freeform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93" name="Freeform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94" name="Freeform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95" name="Freeform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96" name="Freeform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97" name="Freeform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98" name="Freeform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499" name="Freeform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00" name="Freeform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01" name="Freeform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02" name="Oval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03" name="Freeform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04" name="Freeform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05" name="Freeform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06" name="Freeform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07" name="Freeform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08" name="Freeform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09" name="Freeform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10" name="Freeform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11" name="Freeform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12" name="Freeform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13" name="Freeform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14" name="Freeform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15" name="Rectangle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16" name="Freeform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17" name="Freeform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18" name="Freeform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19" name="Freeform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20" name="Freeform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21" name="Freeform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22" name="Freeform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23" name="Freeform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24" name="Freeform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25" name="Freeform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26" name="Freeform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27" name="Freeform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28" name="Freeform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29" name="Freeform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30" name="Freeform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31" name="Freeform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32" name="Freeform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33" name="Freeform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34" name="Freeform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35" name="Freeform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36" name="Freeform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37" name="Freeform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38" name="Freeform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39" name="Freeform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40" name="Freeform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41" name="Freeform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42" name="Freeform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43" name="Freeform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44" name="Freeform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45" name="Freeform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46" name="Freeform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47" name="Freeform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48" name="Freeform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49" name="Freeform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50" name="Freeform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51" name="Freeform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52" name="Freeform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53" name="Freeform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54" name="Freeform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55" name="Freeform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56" name="Freeform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57" name="Rectangle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58" name="Freeform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59" name="Freeform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60" name="Freeform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61" name="Freeform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62" name="Freeform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63" name="Freeform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64" name="Freeform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65" name="Freeform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66" name="Freeform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67" name="Freeform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68" name="Freeform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69" name="Freeform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70" name="Freeform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71" name="Freeform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72" name="Freeform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73" name="Freeform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74" name="Freeform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75" name="Freeform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76" name="Freeform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77" name="Freeform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78" name="Freeform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79" name="Freeform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80" name="Freeform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81" name="Freeform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82" name="Freeform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83" name="Freeform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84" name="Freeform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85" name="Freeform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86" name="Freeform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87" name="Freeform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88" name="Freeform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89" name="Freeform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90" name="Freeform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91" name="Freeform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92" name="Freeform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93" name="Freeform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94" name="Freeform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95" name="Freeform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96" name="Freeform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97" name="Freeform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98" name="Freeform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599" name="Freeform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00" name="Freeform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01" name="Freeform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02" name="Freeform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03" name="Freeform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04" name="Freeform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05" name="Freeform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06" name="Freeform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07" name="Freeform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08" name="Freeform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09" name="Freeform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10" name="Freeform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11" name="Freeform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12" name="Freeform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13" name="Freeform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14" name="Freeform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15" name="Freeform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16" name="Freeform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17" name="Freeform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18" name="Freeform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19" name="Freeform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20" name="Freeform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21" name="Freeform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22" name="Freeform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23" name="Freeform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24" name="Freeform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25" name="Freeform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26" name="Freeform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27" name="Freeform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28" name="Freeform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29" name="Freeform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30" name="Freeform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31" name="Freeform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  <p:sp>
            <p:nvSpPr>
              <p:cNvPr id="632" name="Freeform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2207"/>
              </a:p>
            </p:txBody>
          </p:sp>
        </p:grpSp>
        <p:sp>
          <p:nvSpPr>
            <p:cNvPr id="219" name="Freeform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20" name="Freeform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21" name="Freeform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7" name="Freeform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8" name="Freeform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9" name="Freeform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0" name="Freeform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6" name="Freeform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7" name="Freeform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8" name="Freeform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9" name="Freeform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0" name="Freeform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1" name="Freeform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2" name="Freeform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3" name="Freeform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4" name="Freeform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5" name="Freeform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2" name="Freeform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3" name="Freeform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4" name="Freeform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5" name="Freeform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6" name="Freeform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7" name="Freeform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8" name="Freeform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9" name="Freeform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0" name="Freeform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1" name="Freeform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2" name="Freeform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/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01</a:t>
            </a:r>
            <a:endParaRPr lang="en-US"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02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03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04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05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07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06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8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15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22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9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30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algn="l" defTabSz="1005840" rtl="0" eaLnBrk="1" latinLnBrk="0" hangingPunct="1"/>
            <a:r>
              <a:rPr lang="en-US" sz="1320" kern="1200" spc="-55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01</a:t>
            </a:r>
            <a:endParaRPr sz="1320" kern="1200" spc="-55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02</a:t>
            </a:r>
            <a:endParaRPr lang="en-US" sz="1320" spc="-55" dirty="0">
              <a:solidFill>
                <a:srgbClr val="C7CC62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03</a:t>
            </a:r>
            <a:endParaRPr lang="en-US" sz="1320" spc="-55" dirty="0">
              <a:solidFill>
                <a:srgbClr val="C7CC62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05</a:t>
            </a:r>
            <a:endParaRPr lang="en-US" sz="1320" spc="-55" dirty="0">
              <a:solidFill>
                <a:srgbClr val="C7CC62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04</a:t>
            </a:r>
            <a:endParaRPr lang="en-US" sz="1320" spc="-55" dirty="0">
              <a:solidFill>
                <a:srgbClr val="C7CC62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06</a:t>
            </a:r>
            <a:endParaRPr lang="en-US"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07</a:t>
            </a:r>
            <a:endParaRPr lang="en-US" sz="1320" spc="-55" dirty="0">
              <a:solidFill>
                <a:srgbClr val="C7CC62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</a:rPr>
              <a:t>8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</a:rPr>
              <a:t>9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10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12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11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dirty="0"/>
              <a:t>Click to </a:t>
            </a:r>
            <a:r>
              <a:rPr lang="en-US" dirty="0" smtClean="0"/>
              <a:t>add text</a:t>
            </a:r>
            <a:endParaRPr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>
                <a:solidFill>
                  <a:srgbClr val="FFFFFF"/>
                </a:solidFill>
              </a:rPr>
              <a:t>November</a:t>
            </a:r>
            <a:endParaRPr sz="4400" cap="none" spc="0" baseline="0">
              <a:solidFill>
                <a:srgbClr val="FFFFFF"/>
              </a:solidFill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C7CC62"/>
                </a:solidFill>
              </a:rPr>
              <a:t>201</a:t>
            </a:r>
            <a:r>
              <a:rPr lang="en-US" sz="7920" cap="all" spc="-330" baseline="0" dirty="0" smtClean="0">
                <a:solidFill>
                  <a:srgbClr val="C7CC62"/>
                </a:solidFill>
              </a:rPr>
              <a:t>5</a:t>
            </a:r>
            <a:endParaRPr sz="7920" cap="all" spc="-330" baseline="0" dirty="0">
              <a:solidFill>
                <a:srgbClr val="C7CC62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4" descr="Snowy landscape with snowman and snowflakes" title="December calendar background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103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35" name="Freeform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36" name="Freeform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37" name="Freeform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38" name="Freeform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39" name="Freeform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40" name="Freeform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41" name="Freeform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42" name="Oval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43" name="Oval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44" name="Oval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45" name="Oval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51" name="Freeform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52" name="Freeform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53" name="Freeform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55" name="Freeform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56" name="Freeform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57" name="Freeform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58" name="Freeform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60" name="Freeform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61" name="Freeform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62" name="Freeform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63" name="Freeform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64" name="Freeform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65" name="Freeform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66" name="Freeform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67" name="Oval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68" name="Oval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69" name="Oval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70" name="Oval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71" name="Oval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72" name="Oval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73" name="Freeform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74" name="Freeform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75" name="Freeform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76" name="Freeform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77" name="Freeform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78" name="Freeform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79" name="Freeform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80" name="Rectangle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81" name="Freeform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82" name="Freeform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83" name="Freeform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84" name="Freeform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85" name="Freeform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86" name="Freeform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87" name="Freeform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88" name="Freeform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89" name="Freeform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90" name="Oval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91" name="Freeform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92" name="Freeform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93" name="Freeform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94" name="Freeform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95" name="Freeform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96" name="Oval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97" name="Oval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98" name="Oval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099" name="Freeform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100" name="Freeform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101" name="Oval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102" name="Freeform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103" name="Freeform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104" name="Freeform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105" name="Freeform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106" name="Freeform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107" name="Freeform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108" name="Freeform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109" name="Freeform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110" name="Freeform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111" name="Freeform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112" name="Freeform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/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29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0" b="0" i="0" u="none" strike="noStrike" kern="1200" cap="none" spc="-55" normalizeH="0" baseline="0" noProof="0" dirty="0" smtClean="0">
                <a:ln>
                  <a:noFill/>
                </a:ln>
                <a:solidFill>
                  <a:srgbClr val="9FE0F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</a:t>
            </a:r>
            <a:endParaRPr kumimoji="0" lang="en-US" sz="1320" b="0" i="0" u="none" strike="noStrike" kern="1200" cap="none" spc="-55" normalizeH="0" baseline="0" noProof="0" dirty="0">
              <a:ln>
                <a:noFill/>
              </a:ln>
              <a:solidFill>
                <a:srgbClr val="9FE0F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06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13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25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30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0" b="0" i="0" u="none" strike="noStrike" kern="1200" cap="none" spc="-5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</a:t>
            </a:r>
            <a:endParaRPr kumimoji="0" lang="en-US" sz="1320" b="0" i="0" u="none" strike="noStrike" kern="1200" cap="none" spc="-55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02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01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03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04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05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06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07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09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08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>
                <a:solidFill>
                  <a:srgbClr val="C00000"/>
                </a:solidFill>
              </a:rPr>
              <a:t>December</a:t>
            </a:r>
            <a:endParaRPr sz="4400" cap="none" spc="0" baseline="0">
              <a:solidFill>
                <a:srgbClr val="C00000"/>
              </a:solidFill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7ED7F6"/>
                </a:solidFill>
              </a:rPr>
              <a:t>201</a:t>
            </a:r>
            <a:r>
              <a:rPr lang="en-US" sz="7920" cap="all" spc="-330" baseline="0" dirty="0" smtClean="0">
                <a:solidFill>
                  <a:srgbClr val="7ED7F6"/>
                </a:solidFill>
              </a:rPr>
              <a:t>5</a:t>
            </a:r>
            <a:endParaRPr sz="7920" cap="all" spc="-330" baseline="0" dirty="0">
              <a:solidFill>
                <a:srgbClr val="7ED7F6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80" y="4404360"/>
            <a:ext cx="8549640" cy="1986280"/>
          </a:xfrm>
        </p:spPr>
        <p:txBody>
          <a:bodyPr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12/27/2014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12/27/2014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roup 420" descr="Person skiing downhill wearing red scarf with white hearts" title="February calendar background"/>
          <p:cNvGrpSpPr/>
          <p:nvPr/>
        </p:nvGrpSpPr>
        <p:grpSpPr>
          <a:xfrm>
            <a:off x="0" y="0"/>
            <a:ext cx="10054908" cy="7772400"/>
            <a:chOff x="0" y="0"/>
            <a:chExt cx="9140825" cy="6858000"/>
          </a:xfrm>
        </p:grpSpPr>
        <p:sp>
          <p:nvSpPr>
            <p:cNvPr id="422" name="AutoShape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3" name="Freeform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4" name="Freeform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5" name="Freeform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6" name="Freeform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7" name="Freeform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8" name="Freeform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9" name="Freeform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0" name="Freeform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1" name="Freeform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2" name="Freeform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3" name="Freeform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4" name="Freeform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5" name="Freeform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6" name="Freeform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7" name="Freeform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8" name="Freeform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9" name="Freeform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0" name="Freeform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1" name="Freeform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2" name="Freeform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3" name="Freeform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4" name="Freeform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5" name="Freeform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6" name="Freeform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7" name="Freeform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8" name="Freeform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9" name="Freeform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0" name="Freeform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1" name="Freeform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2" name="Freeform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3" name="Freeform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4" name="Freeform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5" name="Freeform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6" name="Freeform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7" name="Freeform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8" name="Freeform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9" name="Freeform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0" name="Freeform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1" name="Freeform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2" name="Freeform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3" name="Freeform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4" name="Freeform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5" name="Freeform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6" name="Freeform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7" name="Freeform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8" name="Freeform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9" name="Freeform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0" name="Freeform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1" name="Freeform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2" name="Freeform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3" name="Freeform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4" name="Freeform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5" name="Freeform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6" name="Freeform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7" name="Freeform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8" name="Freeform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9" name="Freeform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80" name="Freeform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81" name="Freeform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82" name="Freeform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83" name="Freeform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84" name="Freeform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85" name="Oval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7ED7F6"/>
                </a:solidFill>
              </a:endParaRPr>
            </a:p>
          </p:txBody>
        </p:sp>
        <p:sp>
          <p:nvSpPr>
            <p:cNvPr id="486" name="Oval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7ED7F6"/>
                </a:solidFill>
              </a:endParaRPr>
            </a:p>
          </p:txBody>
        </p:sp>
        <p:sp>
          <p:nvSpPr>
            <p:cNvPr id="487" name="Freeform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7ED7F6"/>
                </a:solidFill>
              </a:endParaRPr>
            </a:p>
          </p:txBody>
        </p:sp>
        <p:sp>
          <p:nvSpPr>
            <p:cNvPr id="488" name="Freeform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7ED7F6"/>
                </a:solidFill>
              </a:endParaRPr>
            </a:p>
          </p:txBody>
        </p:sp>
        <p:sp>
          <p:nvSpPr>
            <p:cNvPr id="489" name="Freeform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7ED7F6"/>
                </a:solidFill>
              </a:endParaRPr>
            </a:p>
          </p:txBody>
        </p:sp>
        <p:sp>
          <p:nvSpPr>
            <p:cNvPr id="490" name="Freeform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7ED7F6"/>
                </a:solidFill>
              </a:endParaRPr>
            </a:p>
          </p:txBody>
        </p:sp>
        <p:sp>
          <p:nvSpPr>
            <p:cNvPr id="491" name="Freeform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92" name="Freeform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93" name="Freeform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94" name="Freeform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95" name="Freeform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>
                <a:solidFill>
                  <a:srgbClr val="7ED7F6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/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01</a:t>
            </a:r>
            <a:endParaRPr lang="en-US"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02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03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04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05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07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06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8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15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8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9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22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01</a:t>
            </a:r>
            <a:endParaRPr lang="en-US"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02</a:t>
            </a:r>
            <a:endParaRPr lang="en-US" sz="1320" spc="-55" dirty="0">
              <a:solidFill>
                <a:srgbClr val="9FE0F8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03</a:t>
            </a:r>
            <a:endParaRPr lang="en-US" sz="1320" spc="-55" dirty="0">
              <a:solidFill>
                <a:srgbClr val="9FE0F8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04</a:t>
            </a:r>
            <a:endParaRPr lang="en-US" sz="1320" spc="-55" dirty="0">
              <a:solidFill>
                <a:srgbClr val="9FE0F8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05</a:t>
            </a:r>
            <a:endParaRPr lang="en-US" sz="1320" spc="-55" dirty="0">
              <a:solidFill>
                <a:srgbClr val="9FE0F8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07</a:t>
            </a:r>
            <a:endParaRPr lang="en-US" sz="1320" spc="-55" dirty="0">
              <a:solidFill>
                <a:srgbClr val="9FE0F8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06</a:t>
            </a:r>
            <a:endParaRPr lang="en-US" sz="1320" spc="-55" dirty="0">
              <a:solidFill>
                <a:srgbClr val="9FE0F8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8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FE0F8"/>
                </a:solidFill>
              </a:rPr>
              <a:t>0</a:t>
            </a:r>
            <a:r>
              <a:rPr lang="en-US" sz="1320" spc="-55" dirty="0" smtClean="0">
                <a:solidFill>
                  <a:srgbClr val="9FE0F8"/>
                </a:solidFill>
              </a:rPr>
              <a:t>9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1</a:t>
            </a:r>
            <a:r>
              <a:rPr sz="1320" spc="-55" dirty="0" smtClean="0">
                <a:solidFill>
                  <a:srgbClr val="9FE0F8"/>
                </a:solidFill>
              </a:rPr>
              <a:t>0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11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12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14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FE0F8"/>
                </a:solidFill>
              </a:rPr>
              <a:t>13</a:t>
            </a:r>
            <a:endParaRPr sz="1320" spc="-55" dirty="0">
              <a:solidFill>
                <a:srgbClr val="9FE0F8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>
                <a:solidFill>
                  <a:srgbClr val="2C507C"/>
                </a:solidFill>
              </a:rPr>
              <a:t>February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7ED7F6"/>
                </a:solidFill>
              </a:rPr>
              <a:t>201</a:t>
            </a:r>
            <a:r>
              <a:rPr lang="en-US" sz="7920" cap="all" spc="-330" baseline="0" dirty="0" smtClean="0">
                <a:solidFill>
                  <a:srgbClr val="7ED7F6"/>
                </a:solidFill>
              </a:rPr>
              <a:t>5</a:t>
            </a:r>
            <a:endParaRPr sz="7920" cap="all" spc="-330" baseline="0" dirty="0">
              <a:solidFill>
                <a:srgbClr val="7ED7F6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C00000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94" descr="Rainbow spanning between two clouds across a field of four-leaf clovers" title="March calendar background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189" name="AutoShape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8" name="Freeform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1" name="Freeform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2" name="Freeform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3" name="Freeform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4" name="Freeform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5" name="Freeform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6" name="Freeform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7" name="Freeform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8" name="Freeform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9" name="Freeform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0" name="Freeform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1" name="Freeform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2" name="Freeform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3" name="Freeform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4" name="Freeform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5" name="Freeform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6" name="Freeform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7" name="Freeform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8" name="Freeform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9" name="Freeform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21" name="Freeform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36" name="Freeform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44" name="Freeform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52" name="Freeform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53" name="Freeform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54" name="Freeform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/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01</a:t>
            </a:r>
            <a:endParaRPr lang="en-US"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02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03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04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05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07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06</a:t>
            </a:r>
            <a:endParaRPr lang="en-US" sz="1320" spc="-55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8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</a:t>
            </a:r>
            <a:r>
              <a:rPr sz="1320" spc="-55" dirty="0" smtClean="0">
                <a:solidFill>
                  <a:srgbClr val="231F20"/>
                </a:solidFill>
              </a:rPr>
              <a:t>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15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22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9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30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31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</a:rPr>
              <a:t>01</a:t>
            </a:r>
            <a:endParaRPr lang="en-US" sz="1320" spc="-55" dirty="0">
              <a:solidFill>
                <a:srgbClr val="92C443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</a:rPr>
              <a:t>02</a:t>
            </a:r>
            <a:endParaRPr lang="en-US" sz="1320" spc="-55" dirty="0">
              <a:solidFill>
                <a:srgbClr val="92C443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</a:rPr>
              <a:t>04</a:t>
            </a:r>
            <a:endParaRPr lang="en-US" sz="1320" spc="-55" dirty="0">
              <a:solidFill>
                <a:srgbClr val="92C443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</a:rPr>
              <a:t>03</a:t>
            </a:r>
            <a:endParaRPr lang="en-US" sz="1320" spc="-55" dirty="0">
              <a:solidFill>
                <a:srgbClr val="92C443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05</a:t>
            </a:r>
            <a:endParaRPr lang="en-US"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</a:rPr>
              <a:t>06</a:t>
            </a:r>
            <a:endParaRPr lang="en-US" sz="1320" spc="-55" dirty="0">
              <a:solidFill>
                <a:srgbClr val="92C443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</a:rPr>
              <a:t>07</a:t>
            </a:r>
            <a:endParaRPr lang="en-US" sz="1320" spc="-55" dirty="0">
              <a:solidFill>
                <a:srgbClr val="92C443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</a:rPr>
              <a:t>8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</a:rPr>
              <a:t>9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</a:rPr>
              <a:t>11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</a:rPr>
              <a:t>1</a:t>
            </a:r>
            <a:r>
              <a:rPr sz="1320" spc="-55" dirty="0" smtClean="0">
                <a:solidFill>
                  <a:srgbClr val="92C443"/>
                </a:solidFill>
              </a:rPr>
              <a:t>0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>
                <a:solidFill>
                  <a:srgbClr val="5F8A26"/>
                </a:solidFill>
              </a:rPr>
              <a:t>March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BCEAFA"/>
                </a:solidFill>
              </a:rPr>
              <a:t>201</a:t>
            </a:r>
            <a:r>
              <a:rPr lang="en-US" sz="7920" cap="all" spc="-330" baseline="0" dirty="0" smtClean="0">
                <a:solidFill>
                  <a:srgbClr val="BCEAFA"/>
                </a:solidFill>
              </a:rPr>
              <a:t>5</a:t>
            </a:r>
            <a:endParaRPr sz="7920" cap="all" spc="-330" baseline="0" dirty="0">
              <a:solidFill>
                <a:srgbClr val="BCEAFA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 4" descr="Tulips blooming on a hillside with blue sky and white cloud" title="April calendar background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15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55" name="Freeform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56" name="Freeform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57" name="Freeform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58" name="Freeform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59" name="Freeform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0" name="Freeform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1" name="Freeform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2" name="Freeform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3" name="Freeform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4" name="Freeform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5" name="Freeform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6" name="Freeform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7" name="Freeform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8" name="Freeform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9" name="Freeform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70" name="Freeform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71" name="Freeform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1" name="Freeform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2" name="Freeform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3" name="Freeform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4" name="Freeform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5" name="Freeform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6" name="Freeform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7" name="Freeform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8" name="Freeform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9" name="Freeform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0" name="Freeform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1" name="Freeform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2" name="Freeform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3" name="Freeform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4" name="Freeform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5" name="Freeform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6" name="Freeform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7" name="Freeform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8" name="Freeform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9" name="Freeform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0" name="Freeform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1" name="Freeform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2" name="Freeform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3" name="Freeform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4" name="Freeform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5" name="Freeform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6" name="Freeform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7" name="Freeform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8" name="Freeform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9" name="Freeform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30" name="Freeform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31" name="Freeform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32" name="Freeform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5" name="Freeform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6" name="Freeform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7" name="Freeform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8" name="Freeform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9" name="Freeform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0" name="Freeform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1" name="Freeform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2" name="Freeform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3" name="Freeform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4" name="Freeform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5" name="Freeform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6" name="Freeform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7" name="Freeform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8" name="Freeform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9" name="Freeform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0" name="Freeform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1" name="Freeform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/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29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</a:rPr>
              <a:t>30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D050"/>
                </a:solidFill>
              </a:rPr>
              <a:t>31</a:t>
            </a:r>
            <a:endParaRPr sz="1320" spc="-55" dirty="0">
              <a:solidFill>
                <a:srgbClr val="92D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19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tx1"/>
                </a:solidFill>
              </a:rPr>
              <a:t>30</a:t>
            </a:r>
            <a:endParaRPr sz="1320" spc="-55" dirty="0">
              <a:solidFill>
                <a:schemeClr val="tx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</a:rPr>
              <a:t>2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</a:rPr>
              <a:t>1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</a:rPr>
              <a:t>4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</a:rPr>
              <a:t>5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</a:rPr>
              <a:t>6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</a:rPr>
              <a:t>7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</a:rPr>
              <a:t>09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</a:rPr>
              <a:t>08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>
                <a:solidFill>
                  <a:srgbClr val="FFFFFF"/>
                </a:solidFill>
              </a:rPr>
              <a:t>April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527506"/>
                </a:solidFill>
              </a:rPr>
              <a:t>201</a:t>
            </a:r>
            <a:r>
              <a:rPr lang="en-US" sz="7920" cap="all" spc="-330" baseline="0" dirty="0" smtClean="0">
                <a:solidFill>
                  <a:srgbClr val="527506"/>
                </a:solidFill>
              </a:rPr>
              <a:t>5</a:t>
            </a:r>
            <a:endParaRPr sz="7920" cap="all" spc="-330" baseline="0" dirty="0">
              <a:solidFill>
                <a:srgbClr val="527506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187" descr="Rabbit in green grass near tree with newly sprouting leaves" title="May calendar background"/>
          <p:cNvGrpSpPr/>
          <p:nvPr/>
        </p:nvGrpSpPr>
        <p:grpSpPr>
          <a:xfrm>
            <a:off x="1747" y="0"/>
            <a:ext cx="10054908" cy="7772400"/>
            <a:chOff x="1588" y="0"/>
            <a:chExt cx="9140825" cy="6858000"/>
          </a:xfrm>
        </p:grpSpPr>
        <p:sp>
          <p:nvSpPr>
            <p:cNvPr id="189" name="AutoShape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0" name="Freeform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1" name="Freeform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2" name="Freeform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3" name="Freeform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4" name="Freeform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5" name="Freeform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6" name="Freeform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7" name="Freeform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8" name="Freeform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9" name="Freeform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0" name="Freeform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1" name="Freeform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2" name="Freeform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3" name="Freeform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4" name="Freeform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5" name="Freeform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6" name="Freeform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7" name="Freeform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8" name="Freeform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9" name="Freeform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0" name="Freeform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1" name="Freeform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2" name="Freeform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3" name="Freeform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4" name="Freeform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5" name="Freeform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6" name="Freeform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7" name="Freeform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8" name="Freeform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9" name="Freeform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20" name="Freeform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21" name="Freeform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36" name="Freeform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44" name="Freeform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52" name="Freeform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53" name="Freeform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54" name="Freeform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6" name="Freeform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7" name="Freeform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8" name="Freeform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9" name="Freeform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0" name="Freeform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2" name="Freeform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3" name="Freeform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4" name="Freeform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5" name="Freeform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6" name="Freeform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7" name="Freeform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8" name="Freeform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9" name="Freeform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0" name="Freeform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1" name="Freeform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2" name="Freeform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3" name="Freeform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4" name="Freeform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5" name="Freeform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6" name="Freeform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7" name="Freeform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8" name="Freeform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9" name="Freeform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0" name="Freeform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1" name="Freeform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2" name="Freeform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3" name="Freeform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4" name="Freeform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5" name="Freeform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6" name="Freeform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7" name="Freeform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8" name="Freeform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9" name="Freeform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0" name="Freeform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1" name="Freeform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2" name="Freeform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3" name="Freeform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4" name="Freeform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5" name="Freeform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6" name="Freeform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7" name="Freeform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8" name="Freeform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9" name="Freeform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0" name="Freeform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1" name="Freeform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2" name="Freeform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3" name="Freeform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4" name="Freeform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5" name="Freeform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6" name="Freeform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7" name="Freeform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8" name="Freeform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9" name="Freeform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0" name="Freeform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/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</a:rPr>
              <a:t>2</a:t>
            </a:r>
            <a:r>
              <a:rPr lang="en-US" sz="1320" spc="-55" dirty="0" smtClean="0">
                <a:solidFill>
                  <a:srgbClr val="92C443"/>
                </a:solidFill>
              </a:rPr>
              <a:t>7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</a:rPr>
              <a:t>28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C443"/>
                </a:solidFill>
              </a:rPr>
              <a:t>29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2D050"/>
                </a:solidFill>
              </a:rPr>
              <a:t>30</a:t>
            </a:r>
            <a:endParaRPr sz="1320" spc="-55" dirty="0">
              <a:solidFill>
                <a:srgbClr val="92D05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30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31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</a:rPr>
              <a:t>1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</a:rPr>
              <a:t>2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</a:rPr>
              <a:t>3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</a:rPr>
              <a:t>4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</a:rPr>
              <a:t>6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2C443"/>
                </a:solidFill>
              </a:rPr>
              <a:t>0</a:t>
            </a:r>
            <a:r>
              <a:rPr lang="en-US" sz="1320" spc="-55" dirty="0" smtClean="0">
                <a:solidFill>
                  <a:srgbClr val="92C443"/>
                </a:solidFill>
              </a:rPr>
              <a:t>5</a:t>
            </a:r>
            <a:endParaRPr sz="1320" spc="-55" dirty="0">
              <a:solidFill>
                <a:srgbClr val="92C443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dirty="0"/>
              <a:t>Click to </a:t>
            </a:r>
            <a:r>
              <a:rPr lang="en-US" dirty="0" smtClean="0"/>
              <a:t>add text</a:t>
            </a:r>
            <a:endParaRPr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>
                <a:solidFill>
                  <a:srgbClr val="FFFFFF"/>
                </a:solidFill>
              </a:rPr>
              <a:t>May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527506"/>
                </a:solidFill>
              </a:rPr>
              <a:t>201</a:t>
            </a:r>
            <a:r>
              <a:rPr lang="en-US" sz="7920" cap="all" spc="-330" baseline="0" dirty="0" smtClean="0">
                <a:solidFill>
                  <a:srgbClr val="527506"/>
                </a:solidFill>
              </a:rPr>
              <a:t>5</a:t>
            </a:r>
            <a:endParaRPr sz="7920" cap="all" spc="-330" baseline="0" dirty="0">
              <a:solidFill>
                <a:srgbClr val="527506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5F8A26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up 300" descr="Whale with water spout swimming in the ocean" title="June calendar background"/>
          <p:cNvGrpSpPr/>
          <p:nvPr/>
        </p:nvGrpSpPr>
        <p:grpSpPr>
          <a:xfrm>
            <a:off x="1747" y="0"/>
            <a:ext cx="10054908" cy="7772400"/>
            <a:chOff x="1588" y="0"/>
            <a:chExt cx="9140825" cy="6858000"/>
          </a:xfrm>
        </p:grpSpPr>
        <p:sp>
          <p:nvSpPr>
            <p:cNvPr id="302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3" name="Freeform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4" name="Freeform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5" name="Freeform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6" name="Freeform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7" name="Freeform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8" name="Freeform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9" name="Freeform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0" name="Freeform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1" name="Freeform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2" name="Freeform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3" name="Freeform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4" name="Freeform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5" name="Freeform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6" name="Freeform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7" name="Freeform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8" name="Freeform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9" name="Freeform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0" name="Freeform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1" name="Freeform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2" name="Freeform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3" name="Freeform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4" name="Freeform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5" name="Freeform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6" name="Freeform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7" name="Freeform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8" name="Freeform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9" name="Freeform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30" name="Freeform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31" name="Freeform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32" name="Freeform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5" name="Freeform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/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31</a:t>
            </a:r>
            <a:endParaRPr lang="en-US"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06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14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21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6136" y="4173967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8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tx1"/>
                </a:solidFill>
              </a:rPr>
              <a:t>30</a:t>
            </a:r>
            <a:endParaRPr sz="1320" spc="-55" dirty="0">
              <a:solidFill>
                <a:schemeClr val="tx1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778880" y="5352593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</a:rPr>
              <a:t>01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</a:rPr>
              <a:t>02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</a:rPr>
              <a:t>04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</a:rPr>
              <a:t>03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05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</a:rPr>
              <a:t>06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</a:rPr>
              <a:t>7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</a:rPr>
              <a:t>8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</a:rPr>
              <a:t>09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</a:rPr>
              <a:t>11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</a:rPr>
              <a:t>10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>
                <a:solidFill>
                  <a:srgbClr val="FFFFFF"/>
                </a:solidFill>
              </a:rPr>
              <a:t>June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B6DEFF"/>
                </a:solidFill>
              </a:rPr>
              <a:t>201</a:t>
            </a:r>
            <a:r>
              <a:rPr lang="en-US" sz="7920" cap="all" spc="-330" baseline="0" dirty="0" smtClean="0">
                <a:solidFill>
                  <a:srgbClr val="B6DEFF"/>
                </a:solidFill>
              </a:rPr>
              <a:t>5</a:t>
            </a:r>
            <a:endParaRPr sz="7920" cap="all" spc="-330" baseline="0" dirty="0">
              <a:solidFill>
                <a:srgbClr val="B6DE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4" descr="Tropical island surrounded by water, with palm tree, beach ball, and crab" title="July calendar background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14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44" name="Freeform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45" name="Freeform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46" name="Freeform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47" name="Freeform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50" name="Freeform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51" name="Freeform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52" name="Freeform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53" name="Freeform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54" name="Freeform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55" name="Freeform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56" name="Freeform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57" name="Freeform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58" name="Freeform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59" name="Freeform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0" name="Freeform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1" name="Freeform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2" name="Freeform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3" name="Freeform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4" name="Freeform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5" name="Freeform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6" name="Freeform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7" name="Freeform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8" name="Freeform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69" name="Freeform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70" name="Freeform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71" name="Freeform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88" name="Freeform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89" name="Freeform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0" name="Freeform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1" name="Freeform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2" name="Freeform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3" name="Freeform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4" name="Freeform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5" name="Freeform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6" name="Freeform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7" name="Freeform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8" name="Freeform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199" name="Freeform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0" name="Freeform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1" name="Freeform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2" name="Freeform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3" name="Freeform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4" name="Freeform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5" name="Freeform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6" name="Freeform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7" name="Freeform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8" name="Freeform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09" name="Freeform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0" name="Freeform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1" name="Freeform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2" name="Freeform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3" name="Freeform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4" name="Freeform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5" name="Freeform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6" name="Freeform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7" name="Freeform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8" name="Oval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19" name="Oval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20" name="Oval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21" name="Oval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36" name="Oval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44" name="Freeform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52" name="Freeform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53" name="Freeform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54" name="Freeform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6" name="Freeform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7" name="Freeform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8" name="Freeform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9" name="Freeform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0" name="Freeform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6" name="Freeform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7" name="Freeform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8" name="Freeform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9" name="Freeform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0" name="Freeform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1" name="Freeform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2" name="Freeform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3" name="Freeform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4" name="Oval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5" name="Oval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/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28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</a:rPr>
              <a:t>29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0" b="0" i="0" u="none" strike="noStrike" kern="1200" cap="none" spc="-55" normalizeH="0" baseline="0" noProof="0" dirty="0" smtClean="0">
                <a:ln>
                  <a:noFill/>
                </a:ln>
                <a:solidFill>
                  <a:srgbClr val="9AC7F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</a:t>
            </a:r>
            <a:endParaRPr kumimoji="0" lang="en-US" sz="1320" b="0" i="0" u="none" strike="noStrike" kern="1200" cap="none" spc="-55" normalizeH="0" baseline="0" noProof="0" dirty="0">
              <a:ln>
                <a:noFill/>
              </a:ln>
              <a:solidFill>
                <a:srgbClr val="9AC7F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19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30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</a:rPr>
              <a:t>1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0" b="0" i="0" u="none" strike="noStrike" kern="1200" cap="none" spc="-5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</a:t>
            </a:r>
            <a:endParaRPr kumimoji="0" lang="en-US" sz="1320" b="0" i="0" u="none" strike="noStrike" kern="1200" cap="none" spc="-55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</a:rPr>
              <a:t>3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</a:rPr>
              <a:t>4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</a:rPr>
              <a:t>5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</a:rPr>
              <a:t>6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</a:rPr>
              <a:t>08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</a:rPr>
              <a:t>7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>
                <a:solidFill>
                  <a:srgbClr val="FFFFFF"/>
                </a:solidFill>
              </a:rPr>
              <a:t>July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B6DEFF"/>
                </a:solidFill>
              </a:rPr>
              <a:t>201</a:t>
            </a:r>
            <a:r>
              <a:rPr lang="en-US" sz="7920" cap="all" spc="-330" baseline="0" dirty="0" smtClean="0">
                <a:solidFill>
                  <a:srgbClr val="B6DEFF"/>
                </a:solidFill>
              </a:rPr>
              <a:t>5</a:t>
            </a:r>
            <a:endParaRPr sz="7920" cap="all" spc="-330" baseline="0" dirty="0">
              <a:solidFill>
                <a:srgbClr val="B6DE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up 4" descr="Sand castles with toy bucket and shovel" title="August calendar background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302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3" name="Freeform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4" name="Freeform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5" name="Freeform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6" name="Freeform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7" name="Freeform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8" name="Freeform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9" name="Freeform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0" name="Freeform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1" name="Freeform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2" name="Freeform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3" name="Freeform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4" name="Freeform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5" name="Freeform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6" name="Freeform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7" name="Freeform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8" name="Freeform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19" name="Freeform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0" name="Freeform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1" name="Freeform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2" name="Freeform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3" name="Freeform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4" name="Freeform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5" name="Freeform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6" name="Freeform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7" name="Freeform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8" name="Freeform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29" name="Freeform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30" name="Freeform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31" name="Freeform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32" name="Freeform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5" name="Freeform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6" name="Freeform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7" name="Freeform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8" name="Freeform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9" name="Freeform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0" name="Freeform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1" name="Freeform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2" name="Freeform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3" name="Freeform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4" name="Freeform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5" name="Freeform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6" name="Freeform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7" name="Freeform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8" name="Freeform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69" name="Freeform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0" name="Freeform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1" name="Freeform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2" name="Freeform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3" name="Freeform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4" name="Freeform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5" name="Freeform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6" name="Freeform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7" name="Freeform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8" name="Freeform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79" name="Freeform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0" name="Freeform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1" name="Freeform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2" name="Freeform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3" name="Freeform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4" name="Freeform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5" name="Freeform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6" name="Freeform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7" name="Freeform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8" name="Freeform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89" name="Freeform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0" name="Freeform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1" name="Freeform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2" name="Freeform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3" name="Freeform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4" name="Freeform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5" name="Freeform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6" name="Freeform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7" name="Freeform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8" name="Freeform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99" name="Freeform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0" name="Freeform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1" name="Freeform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2" name="Freeform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3" name="Freeform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4" name="Freeform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5" name="Freeform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6" name="Freeform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7" name="Freeform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8" name="Freeform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09" name="Freeform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0" name="Freeform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1" name="Freeform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2" name="Freeform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3" name="Freeform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4" name="Freeform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5" name="Freeform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6" name="Freeform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7" name="Freeform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8" name="Freeform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19" name="Freeform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0" name="Freeform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1" name="Freeform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2" name="Freeform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3" name="Freeform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4" name="Freeform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5" name="Freeform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6" name="Freeform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7" name="Freeform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8" name="Freeform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29" name="Freeform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0" name="Freeform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1" name="Freeform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2" name="Freeform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3" name="Freeform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4" name="Freeform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5" name="Freeform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6" name="Freeform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7" name="Freeform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8" name="Freeform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39" name="Freeform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0" name="Freeform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1" name="Freeform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2" name="Freeform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3" name="Freeform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4" name="Freeform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5" name="Freeform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6" name="Freeform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7" name="Freeform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8" name="Freeform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49" name="Freeform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0" name="Freeform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1" name="Freeform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2" name="Freeform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3" name="Freeform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4" name="Freeform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5" name="Freeform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6" name="Freeform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7" name="Freeform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8" name="Freeform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59" name="Freeform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0" name="Freeform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1" name="Freeform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2" name="Freeform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3" name="Freeform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4" name="Freeform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5" name="Freeform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6" name="Freeform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7" name="Freeform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8" name="Oval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69" name="Freeform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0" name="Freeform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1" name="Freeform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2" name="Freeform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3" name="Freeform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/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</a:rPr>
              <a:t>2</a:t>
            </a:r>
            <a:r>
              <a:rPr lang="en-US" sz="1320" spc="-55" dirty="0" smtClean="0">
                <a:solidFill>
                  <a:srgbClr val="9AC7F4"/>
                </a:solidFill>
              </a:rPr>
              <a:t>7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</a:rPr>
              <a:t>28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</a:rPr>
              <a:t>29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9AC7F4"/>
                </a:solidFill>
              </a:rPr>
              <a:t>30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0" b="0" i="0" u="none" strike="noStrike" kern="1200" cap="none" spc="-55" normalizeH="0" baseline="0" noProof="0" dirty="0" smtClean="0">
                <a:ln>
                  <a:noFill/>
                </a:ln>
                <a:solidFill>
                  <a:srgbClr val="9AC7F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</a:t>
            </a:r>
            <a:endParaRPr kumimoji="0" lang="en-US" sz="1320" b="0" i="0" u="none" strike="noStrike" kern="1200" cap="none" spc="-55" normalizeH="0" baseline="0" noProof="0" dirty="0">
              <a:ln>
                <a:noFill/>
              </a:ln>
              <a:solidFill>
                <a:srgbClr val="9AC7F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09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0" name="TextBox 229"/>
          <p:cNvSpPr txBox="1"/>
          <p:nvPr userDrawn="1"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1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2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0" b="0" i="0" u="none" strike="noStrike" kern="1200" cap="none" spc="-5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</a:t>
            </a:r>
            <a:endParaRPr kumimoji="0" lang="en-US" sz="1320" b="0" i="0" u="none" strike="noStrike" kern="1200" cap="none" spc="-55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</a:rPr>
              <a:t>1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</a:rPr>
              <a:t>2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</a:rPr>
              <a:t>3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</a:rPr>
              <a:t>5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9AC7F4"/>
                </a:solidFill>
              </a:rPr>
              <a:t>0</a:t>
            </a:r>
            <a:r>
              <a:rPr lang="en-US" sz="1320" spc="-55" dirty="0" smtClean="0">
                <a:solidFill>
                  <a:srgbClr val="9AC7F4"/>
                </a:solidFill>
              </a:rPr>
              <a:t>4</a:t>
            </a:r>
            <a:endParaRPr sz="1320" spc="-55" dirty="0">
              <a:solidFill>
                <a:srgbClr val="9AC7F4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Click to add text</a:t>
            </a:r>
          </a:p>
          <a:p>
            <a:pPr lvl="0"/>
            <a:r>
              <a:rPr dirty="0" smtClean="0"/>
              <a:t>  </a:t>
            </a:r>
            <a:endParaRPr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Click to add text</a:t>
            </a:r>
          </a:p>
          <a:p>
            <a:pPr lvl="0"/>
            <a:r>
              <a:rPr dirty="0" smtClean="0"/>
              <a:t> </a:t>
            </a:r>
            <a:endParaRPr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>
                <a:solidFill>
                  <a:srgbClr val="FFFFFF"/>
                </a:solidFill>
              </a:rPr>
              <a:t>August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D8C58F"/>
                </a:solidFill>
              </a:rPr>
              <a:t>201</a:t>
            </a:r>
            <a:r>
              <a:rPr lang="en-US" sz="7920" cap="all" spc="-330" baseline="0" dirty="0" smtClean="0">
                <a:solidFill>
                  <a:srgbClr val="D8C58F"/>
                </a:solidFill>
              </a:rPr>
              <a:t>5</a:t>
            </a:r>
            <a:endParaRPr sz="7920" cap="all" spc="-330" baseline="0" dirty="0">
              <a:solidFill>
                <a:srgbClr val="D8C58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3D7AB7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roup 296" descr="School bus driving on the road in front of red schoolhouse" title="September calendar background"/>
          <p:cNvGrpSpPr/>
          <p:nvPr/>
        </p:nvGrpSpPr>
        <p:grpSpPr>
          <a:xfrm>
            <a:off x="1747" y="0"/>
            <a:ext cx="10054909" cy="7973907"/>
            <a:chOff x="1588" y="0"/>
            <a:chExt cx="9140826" cy="7035800"/>
          </a:xfrm>
        </p:grpSpPr>
        <p:sp>
          <p:nvSpPr>
            <p:cNvPr id="29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299" name="Freeform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00" name="Freeform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6" name="Freeform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7" name="Freeform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8" name="Freeform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49" name="Freeform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0" name="Freeform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1" name="Freeform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2" name="Freeform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3" name="Freeform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4" name="Freeform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355" name="Freeform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4" name="Freeform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5" name="Freeform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6" name="Freeform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7" name="Freeform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8" name="Freeform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79" name="Freeform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80" name="Freeform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81" name="Freeform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82" name="Freeform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83" name="Freeform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84" name="Freeform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85" name="Freeform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86" name="Freeform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87" name="Freeform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88" name="Freeform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89" name="Freeform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90" name="Freeform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91" name="Freeform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92" name="Freeform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93" name="Freeform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94" name="Freeform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95" name="Freeform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96" name="Freeform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97" name="Freeform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98" name="Freeform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499" name="Freeform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00" name="Freeform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01" name="Freeform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02" name="Freeform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03" name="Freeform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04" name="Freeform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05" name="Freeform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06" name="Freeform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07" name="Freeform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08" name="Freeform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09" name="Freeform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10" name="Freeform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11" name="Freeform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12" name="Freeform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13" name="Freeform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14" name="Freeform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15" name="Freeform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16" name="Freeform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17" name="Freeform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18" name="Freeform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19" name="Freeform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20" name="Freeform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21" name="Freeform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22" name="Freeform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23" name="Freeform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24" name="Freeform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25" name="Freeform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26" name="Freeform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27" name="Freeform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28" name="Freeform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29" name="Freeform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30" name="Freeform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31" name="Freeform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32" name="Freeform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33" name="Freeform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34" name="Freeform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35" name="Freeform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36" name="Freeform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37" name="Freeform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38" name="Freeform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39" name="Freeform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40" name="Freeform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41" name="Freeform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42" name="Freeform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43" name="Freeform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44" name="Freeform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45" name="Freeform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46" name="Freeform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47" name="Freeform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48" name="Freeform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49" name="Freeform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50" name="Freeform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51" name="Freeform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52" name="Freeform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53" name="Freeform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54" name="Freeform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55" name="Freeform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56" name="Freeform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57" name="Freeform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58" name="Freeform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59" name="Freeform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60" name="Freeform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61" name="Freeform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62" name="Freeform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63" name="Freeform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64" name="Freeform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65" name="Freeform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66" name="Freeform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67" name="Freeform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68" name="Freeform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69" name="Freeform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70" name="Freeform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71" name="Freeform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72" name="Freeform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73" name="Freeform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74" name="Freeform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75" name="Freeform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76" name="Freeform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  <p:sp>
          <p:nvSpPr>
            <p:cNvPr id="577" name="Freeform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2207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/>
          </a:p>
        </p:txBody>
      </p:sp>
      <p:sp>
        <p:nvSpPr>
          <p:cNvPr id="97" name="TextBox 96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0" b="0" i="0" u="none" strike="noStrike" kern="1200" cap="none" spc="-55" normalizeH="0" baseline="0" noProof="0" dirty="0" smtClean="0">
                <a:ln>
                  <a:noFill/>
                </a:ln>
                <a:solidFill>
                  <a:srgbClr val="C7CC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</a:t>
            </a:r>
            <a:endParaRPr kumimoji="0" lang="en-US" sz="1320" b="0" i="0" u="none" strike="noStrike" kern="1200" cap="none" spc="-55" normalizeH="0" baseline="0" noProof="0" dirty="0">
              <a:ln>
                <a:noFill/>
              </a:ln>
              <a:solidFill>
                <a:srgbClr val="C7CC6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06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231F20"/>
                </a:solidFill>
              </a:rPr>
              <a:t>0</a:t>
            </a:r>
            <a:r>
              <a:rPr lang="en-US" sz="1320" spc="-55" dirty="0" smtClean="0">
                <a:solidFill>
                  <a:srgbClr val="231F20"/>
                </a:solidFill>
              </a:rPr>
              <a:t>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09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10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13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16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17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18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21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22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23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24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25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8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231F20"/>
                </a:solidFill>
              </a:rPr>
              <a:t>29</a:t>
            </a:r>
            <a:endParaRPr sz="1320" spc="-55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0" b="0" i="0" u="none" strike="noStrike" kern="1200" cap="none" spc="-5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</a:t>
            </a:r>
            <a:endParaRPr kumimoji="0" lang="en-US" sz="1320" b="0" i="0" u="none" strike="noStrike" kern="1200" cap="none" spc="-55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01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03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02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04</a:t>
            </a:r>
            <a:endParaRPr sz="1320" spc="-55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05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06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</a:rPr>
              <a:t>7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sz="1320" spc="-55" dirty="0" smtClean="0">
                <a:solidFill>
                  <a:srgbClr val="C7CC62"/>
                </a:solidFill>
              </a:rPr>
              <a:t>0</a:t>
            </a:r>
            <a:r>
              <a:rPr lang="en-US" sz="1320" spc="-55" dirty="0" smtClean="0">
                <a:solidFill>
                  <a:srgbClr val="C7CC62"/>
                </a:solidFill>
              </a:rPr>
              <a:t>8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10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/>
            <a:r>
              <a:rPr lang="en-US" sz="1320" spc="-55" dirty="0" smtClean="0">
                <a:solidFill>
                  <a:srgbClr val="C7CC62"/>
                </a:solidFill>
              </a:rPr>
              <a:t>09</a:t>
            </a:r>
            <a:endParaRPr sz="1320" spc="-55" dirty="0">
              <a:solidFill>
                <a:srgbClr val="C7CC62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960" cap="none" spc="0" baseline="0">
                <a:solidFill>
                  <a:srgbClr val="FFFFFF"/>
                </a:solidFill>
              </a:rPr>
              <a:t>September</a:t>
            </a:r>
            <a:endParaRPr sz="4400" cap="none" spc="0" baseline="0">
              <a:solidFill>
                <a:srgbClr val="FFFFFF"/>
              </a:solidFill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920" cap="all" spc="-330" baseline="0" dirty="0" smtClean="0">
                <a:solidFill>
                  <a:srgbClr val="C7CC62"/>
                </a:solidFill>
              </a:rPr>
              <a:t>201</a:t>
            </a:r>
            <a:r>
              <a:rPr lang="en-US" sz="7920" cap="all" spc="-330" baseline="0" dirty="0" smtClean="0">
                <a:solidFill>
                  <a:srgbClr val="C7CC62"/>
                </a:solidFill>
              </a:rPr>
              <a:t>5</a:t>
            </a:r>
            <a:endParaRPr sz="7920" cap="all" spc="-330" baseline="0" dirty="0">
              <a:solidFill>
                <a:srgbClr val="C7CC62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100" cap="none" spc="-55" baseline="0">
                <a:solidFill>
                  <a:srgbClr val="888A35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07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010" y="483976"/>
            <a:ext cx="9262110" cy="5523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010" y="1381760"/>
            <a:ext cx="9136380" cy="5915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1010" y="7476309"/>
            <a:ext cx="2346960" cy="2097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1BAF-3B5C-49DA-A4A9-3BD9ADB0955D}" type="datetimeFigureOut">
              <a:rPr lang="en-US"/>
              <a:pPr/>
              <a:t>12/27/2014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476309"/>
            <a:ext cx="3185160" cy="2097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50430" y="7476309"/>
            <a:ext cx="2346960" cy="2097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B5863-7865-48FE-BD3C-D4209922671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7719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640" kern="1200">
          <a:solidFill>
            <a:schemeClr val="tx2"/>
          </a:solidFill>
          <a:latin typeface="+mn-lt"/>
          <a:ea typeface="+mn-ea"/>
          <a:cs typeface="+mn-cs"/>
        </a:defRPr>
      </a:lvl1pPr>
      <a:lvl2pPr marL="817245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980" kern="1200">
          <a:solidFill>
            <a:schemeClr val="tx2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2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2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6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ko-KR" altLang="en-US" sz="900" smtClean="0"/>
              <a:t>신정</a:t>
            </a:r>
            <a:endParaRPr lang="en-US" sz="90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68" name="Text Placeholder 26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84" name="Text Placeholder 28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56" name="Text Placeholder 255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57" name="Text Placeholder 25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58" name="Text Placeholder 25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59" name="Text Placeholder 25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60" name="Text Placeholder 25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61" name="Text Placeholder 26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262" name="Text Placeholder 26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63" name="Text Placeholder 26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64" name="Text Placeholder 26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65" name="Text Placeholder 264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66" name="Text Placeholder 265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67" name="Text Placeholder 266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lang="ko-KR" altLang="en-US" sz="900" smtClean="0"/>
              <a:t>개천절</a:t>
            </a:r>
            <a:endParaRPr lang="en-US" sz="90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lang="ko-KR" altLang="en-US" sz="900" smtClean="0"/>
              <a:t>한글날</a:t>
            </a:r>
            <a:endParaRPr lang="en-US" sz="90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>
            <a:normAutofit/>
          </a:bodyPr>
          <a:lstStyle/>
          <a:p>
            <a:r>
              <a:rPr lang="ko-KR" altLang="en-US" sz="900" smtClean="0"/>
              <a:t>성탄절</a:t>
            </a:r>
            <a:endParaRPr lang="en-US" sz="90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ko-KR" altLang="en-US" sz="900" smtClean="0"/>
              <a:t>설날</a:t>
            </a:r>
            <a:endParaRPr lang="en-US" sz="90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ko-KR" altLang="en-US" sz="900" smtClean="0"/>
              <a:t>삼일절</a:t>
            </a:r>
            <a:endParaRPr lang="en-US" sz="90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r>
              <a:rPr lang="ko-KR" altLang="en-US" sz="900" smtClean="0"/>
              <a:t>어린이날</a:t>
            </a:r>
            <a:endParaRPr lang="en-US" sz="90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>
            <a:normAutofit/>
          </a:bodyPr>
          <a:lstStyle/>
          <a:p>
            <a:r>
              <a:rPr lang="ko-KR" altLang="en-US" sz="900" smtClean="0"/>
              <a:t>석가탄신일</a:t>
            </a:r>
            <a:endParaRPr lang="en-US" sz="90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lang="ko-KR" altLang="en-US" sz="900" smtClean="0">
                <a:solidFill>
                  <a:schemeClr val="tx1"/>
                </a:solidFill>
              </a:rPr>
              <a:t>현충일</a:t>
            </a:r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>
            <a:normAutofit/>
          </a:bodyPr>
          <a:lstStyle/>
          <a:p>
            <a:r>
              <a:rPr lang="ko-KR" altLang="en-US" sz="900" smtClean="0"/>
              <a:t>광복절</a:t>
            </a:r>
            <a:endParaRPr lang="en-US" sz="90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4"/>
          </p:nvPr>
        </p:nvSpPr>
        <p:spPr/>
        <p:txBody>
          <a:bodyPr>
            <a:normAutofit/>
          </a:bodyPr>
          <a:lstStyle/>
          <a:p>
            <a:r>
              <a:rPr lang="ko-KR" altLang="en-US" sz="900" smtClean="0"/>
              <a:t>추석</a:t>
            </a:r>
            <a:endParaRPr lang="en-US" sz="90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sonal Calendar 2014 Sun-Sat webapp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</TotalTime>
  <Words>504</Words>
  <Application>Microsoft Office PowerPoint</Application>
  <PresentationFormat>사용자 지정</PresentationFormat>
  <Paragraphs>504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맑은 고딕</vt:lpstr>
      <vt:lpstr>Georgia</vt:lpstr>
      <vt:lpstr>Arial</vt:lpstr>
      <vt:lpstr>Seasonal Calendar 2014 Sun-Sat webapp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ysj</dc:creator>
  <cp:keywords/>
  <cp:lastModifiedBy>Yoon sj</cp:lastModifiedBy>
  <cp:revision>24</cp:revision>
  <dcterms:modified xsi:type="dcterms:W3CDTF">2014-12-27T08:35:50Z</dcterms:modified>
  <cp:version/>
</cp:coreProperties>
</file>