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  <a:srgbClr val="F78C81"/>
    <a:srgbClr val="5B3726"/>
    <a:srgbClr val="6E4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6" autoAdjust="0"/>
    <p:restoredTop sz="94660"/>
  </p:normalViewPr>
  <p:slideViewPr>
    <p:cSldViewPr snapToGrid="0">
      <p:cViewPr>
        <p:scale>
          <a:sx n="106" d="100"/>
          <a:sy n="106" d="100"/>
        </p:scale>
        <p:origin x="-1746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19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42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13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35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67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15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14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55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57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69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83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F7CF-F9E5-4FA1-BD5C-FF3BA960E153}" type="datetimeFigureOut">
              <a:rPr lang="ko-KR" altLang="en-US" smtClean="0"/>
              <a:t>2014-11-20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F95F-1B17-49DE-A080-208AC644DC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54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1" r="16249"/>
          <a:stretch/>
        </p:blipFill>
        <p:spPr>
          <a:xfrm rot="5400000">
            <a:off x="4173071" y="927849"/>
            <a:ext cx="3630703" cy="484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6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4435261" y="1301053"/>
            <a:ext cx="4051514" cy="4051512"/>
          </a:xfrm>
          <a:prstGeom prst="ellipse">
            <a:avLst/>
          </a:prstGeom>
          <a:solidFill>
            <a:srgbClr val="F78C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325287" y="1194630"/>
            <a:ext cx="4275788" cy="4275788"/>
          </a:xfrm>
          <a:prstGeom prst="ellipse">
            <a:avLst/>
          </a:prstGeom>
          <a:noFill/>
          <a:ln w="57150">
            <a:solidFill>
              <a:srgbClr val="F78C8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558637" y="1887855"/>
            <a:ext cx="2323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smtClean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중국인</a:t>
            </a:r>
            <a:endParaRPr lang="ko-KR" altLang="en-US" sz="4500">
              <a:solidFill>
                <a:schemeClr val="bg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5762" y="2561114"/>
            <a:ext cx="4051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smtClean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관광객 여러분</a:t>
            </a:r>
            <a:r>
              <a:rPr lang="en-US" altLang="ko-KR" sz="4500" smtClean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,</a:t>
            </a:r>
            <a:endParaRPr lang="ko-KR" altLang="en-US" sz="4500">
              <a:solidFill>
                <a:schemeClr val="bg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6883" y="3938112"/>
            <a:ext cx="34214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smtClean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환영합니다</a:t>
            </a:r>
            <a:r>
              <a:rPr lang="en-US" altLang="ko-KR" sz="4500" smtClean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!</a:t>
            </a:r>
            <a:endParaRPr lang="ko-KR" altLang="en-US" sz="4500">
              <a:solidFill>
                <a:schemeClr val="bg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345944"/>
            <a:ext cx="394304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90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中國旅客</a:t>
            </a:r>
            <a:r>
              <a:rPr lang="en-US" altLang="ko-KR" sz="190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</a:t>
            </a:r>
            <a:r>
              <a:rPr lang="ko-KR" altLang="en-US" sz="190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大家好</a:t>
            </a:r>
            <a:r>
              <a:rPr lang="en-US" altLang="ko-KR" sz="190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</a:t>
            </a:r>
            <a:r>
              <a:rPr lang="ko-KR" altLang="en-US" sz="190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入國大韓民國大歡迎</a:t>
            </a:r>
            <a:endParaRPr lang="ko-KR" altLang="en-US" sz="190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18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2978574" y="691185"/>
            <a:ext cx="2749233" cy="2701095"/>
            <a:chOff x="2978574" y="691185"/>
            <a:chExt cx="2749233" cy="2701095"/>
          </a:xfrm>
        </p:grpSpPr>
        <p:sp>
          <p:nvSpPr>
            <p:cNvPr id="5" name="타원 4"/>
            <p:cNvSpPr/>
            <p:nvPr/>
          </p:nvSpPr>
          <p:spPr>
            <a:xfrm>
              <a:off x="3048047" y="758414"/>
              <a:ext cx="2559417" cy="2559416"/>
            </a:xfrm>
            <a:prstGeom prst="ellipse">
              <a:avLst/>
            </a:prstGeom>
            <a:solidFill>
              <a:srgbClr val="F78C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2978574" y="691185"/>
              <a:ext cx="2701095" cy="2701095"/>
            </a:xfrm>
            <a:prstGeom prst="ellipse">
              <a:avLst/>
            </a:prstGeom>
            <a:noFill/>
            <a:ln w="57150">
              <a:solidFill>
                <a:srgbClr val="F78C8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57704" y="1129108"/>
              <a:ext cx="14675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중국인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68390" y="1554418"/>
              <a:ext cx="2559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관광객 여러분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,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1785" y="2424294"/>
              <a:ext cx="2161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환영합니다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!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34427" y="2050210"/>
              <a:ext cx="2490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中國旅客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大家好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入國大韓民國大歡迎</a:t>
              </a:r>
              <a:endParaRPr lang="ko-KR" altLang="en-US" sz="120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6559974" y="691185"/>
            <a:ext cx="2749233" cy="2701095"/>
            <a:chOff x="6559974" y="691185"/>
            <a:chExt cx="2749233" cy="2701095"/>
          </a:xfrm>
        </p:grpSpPr>
        <p:sp>
          <p:nvSpPr>
            <p:cNvPr id="12" name="타원 11"/>
            <p:cNvSpPr/>
            <p:nvPr/>
          </p:nvSpPr>
          <p:spPr>
            <a:xfrm>
              <a:off x="6629447" y="758414"/>
              <a:ext cx="2559417" cy="25594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6559974" y="691185"/>
              <a:ext cx="2701095" cy="2701095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39104" y="1129108"/>
              <a:ext cx="14675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중국인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49790" y="1554418"/>
              <a:ext cx="2559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관광객 여러분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,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03185" y="2424294"/>
              <a:ext cx="2161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환영합니다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!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15827" y="2050210"/>
              <a:ext cx="2490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中國旅客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大家好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入國大韓民國大歡迎</a:t>
              </a:r>
              <a:endParaRPr lang="ko-KR" altLang="en-US" sz="120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2978574" y="3698300"/>
            <a:ext cx="2749233" cy="2701095"/>
            <a:chOff x="2978574" y="3698300"/>
            <a:chExt cx="2749233" cy="2701095"/>
          </a:xfrm>
        </p:grpSpPr>
        <p:sp>
          <p:nvSpPr>
            <p:cNvPr id="19" name="타원 18"/>
            <p:cNvSpPr/>
            <p:nvPr/>
          </p:nvSpPr>
          <p:spPr>
            <a:xfrm>
              <a:off x="3048047" y="3765529"/>
              <a:ext cx="2559417" cy="25594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2978574" y="3698300"/>
              <a:ext cx="2701095" cy="2701095"/>
            </a:xfrm>
            <a:prstGeom prst="ellips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57704" y="4136223"/>
              <a:ext cx="14675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중국인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68390" y="4561533"/>
              <a:ext cx="2559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관광객 여러분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,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1785" y="5431409"/>
              <a:ext cx="2161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환영합니다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!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34427" y="5057325"/>
              <a:ext cx="2490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中國旅客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大家好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入國大韓民國大歡迎</a:t>
              </a:r>
              <a:endParaRPr lang="ko-KR" altLang="en-US" sz="120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6559974" y="3698300"/>
            <a:ext cx="2749233" cy="2701095"/>
            <a:chOff x="6559974" y="3698300"/>
            <a:chExt cx="2749233" cy="2701095"/>
          </a:xfrm>
        </p:grpSpPr>
        <p:sp>
          <p:nvSpPr>
            <p:cNvPr id="26" name="타원 25"/>
            <p:cNvSpPr/>
            <p:nvPr/>
          </p:nvSpPr>
          <p:spPr>
            <a:xfrm>
              <a:off x="6629447" y="3765529"/>
              <a:ext cx="2559417" cy="255941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6559974" y="3698300"/>
              <a:ext cx="2701095" cy="2701095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39104" y="4136223"/>
              <a:ext cx="14675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중국인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49790" y="4561533"/>
              <a:ext cx="2559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관광객 여러분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,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03185" y="5431409"/>
              <a:ext cx="2161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환영합니다</a:t>
              </a:r>
              <a:r>
                <a:rPr lang="en-US" altLang="ko-KR" sz="2800" smtClean="0">
                  <a:solidFill>
                    <a:schemeClr val="bg1"/>
                  </a:solidFill>
                  <a:latin typeface="나눔명조" panose="02020603020101020101" pitchFamily="18" charset="-127"/>
                  <a:ea typeface="나눔명조" panose="02020603020101020101" pitchFamily="18" charset="-127"/>
                </a:rPr>
                <a:t>!</a:t>
              </a:r>
              <a:endParaRPr lang="ko-KR" altLang="en-US" sz="280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15827" y="5057325"/>
              <a:ext cx="2490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中國旅客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大家好</a:t>
              </a:r>
              <a:r>
                <a:rPr lang="en-US" altLang="ko-KR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,</a:t>
              </a:r>
              <a:r>
                <a:rPr lang="ko-KR" altLang="en-US" sz="1200" smtClean="0">
                  <a:solidFill>
                    <a:schemeClr val="bg1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入國大韓民國大歡迎</a:t>
              </a:r>
              <a:endParaRPr lang="ko-KR" altLang="en-US" sz="120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1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4149510" y="1053402"/>
            <a:ext cx="4603966" cy="460396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372912" y="1280355"/>
            <a:ext cx="4161488" cy="4161488"/>
          </a:xfrm>
          <a:prstGeom prst="ellipse">
            <a:avLst/>
          </a:prstGeom>
          <a:noFill/>
          <a:ln w="28575">
            <a:solidFill>
              <a:srgbClr val="FBE5D6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511012" y="1916430"/>
            <a:ext cx="2323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</a:rPr>
              <a:t>중국인</a:t>
            </a:r>
            <a:endParaRPr lang="ko-KR" altLang="en-US" sz="450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8137" y="2589689"/>
            <a:ext cx="4051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</a:rPr>
              <a:t>관광객 여러분</a:t>
            </a:r>
            <a:r>
              <a:rPr lang="en-US" altLang="ko-KR" sz="45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</a:rPr>
              <a:t>,</a:t>
            </a:r>
            <a:endParaRPr lang="ko-KR" altLang="en-US" sz="450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9258" y="3966687"/>
            <a:ext cx="34214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5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</a:rPr>
              <a:t>환영합니다</a:t>
            </a:r>
            <a:r>
              <a:rPr lang="en-US" altLang="ko-KR" sz="45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</a:rPr>
              <a:t>!</a:t>
            </a:r>
            <a:endParaRPr lang="ko-KR" altLang="en-US" sz="450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4375" y="3374519"/>
            <a:ext cx="394304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9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中國旅客</a:t>
            </a:r>
            <a:r>
              <a:rPr lang="en-US" altLang="ko-KR" sz="19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</a:t>
            </a:r>
            <a:r>
              <a:rPr lang="ko-KR" altLang="en-US" sz="19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大家好</a:t>
            </a:r>
            <a:r>
              <a:rPr lang="en-US" altLang="ko-KR" sz="19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</a:t>
            </a:r>
            <a:r>
              <a:rPr lang="ko-KR" altLang="en-US" sz="190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anose="020B0603020101020101" pitchFamily="50" charset="-127"/>
                <a:ea typeface="나눔바른고딕" panose="020B0603020101020101" pitchFamily="50" charset="-127"/>
              </a:rPr>
              <a:t>入國大韓民國大歡迎</a:t>
            </a:r>
            <a:endParaRPr lang="ko-KR" altLang="en-US" sz="190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94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66</Words>
  <Application>Microsoft Office PowerPoint</Application>
  <PresentationFormat>와이드스크린</PresentationFormat>
  <Paragraphs>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나눔명조</vt:lpstr>
      <vt:lpstr>나눔바른고딕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Yoon sj</dc:creator>
  <cp:lastModifiedBy>Yoon sj</cp:lastModifiedBy>
  <cp:revision>9</cp:revision>
  <dcterms:created xsi:type="dcterms:W3CDTF">2014-11-20T02:29:27Z</dcterms:created>
  <dcterms:modified xsi:type="dcterms:W3CDTF">2014-11-20T09:19:26Z</dcterms:modified>
</cp:coreProperties>
</file>